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74" r:id="rId4"/>
    <p:sldId id="291" r:id="rId5"/>
    <p:sldId id="294" r:id="rId6"/>
    <p:sldId id="292" r:id="rId7"/>
    <p:sldId id="295" r:id="rId8"/>
    <p:sldId id="277" r:id="rId9"/>
    <p:sldId id="275" r:id="rId10"/>
    <p:sldId id="29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104" d="100"/>
          <a:sy n="104" d="100"/>
        </p:scale>
        <p:origin x="89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B711-64F1-4B85-90F6-ED4236606A1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529D-AB7B-4AFC-919F-EEF60E657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9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5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1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1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5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A529D-AB7B-4AFC-919F-EEF60E6575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4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gif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www.google.co.uk/url?sa=i&amp;rct=j&amp;q=&amp;esrc=s&amp;source=images&amp;cd=&amp;cad=rja&amp;uact=8&amp;ved=2ahUKEwje7JyF4ojeAhWIY1AKHekiBXYQjRx6BAgBEAU&amp;url=https://www.shutterstock.com/search/e%3Dmc2&amp;psig=AOvVaw2SZX2-hRZXPVntoco86H7m&amp;ust=1539703865942249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books.google.co.uk/books?id=BCCtZjBtiEYC&amp;printsec=frontcover&amp;source=gbs_ge_summary_r&amp;cad=0#v=onepage&amp;q&amp;f=fals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9974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5SSEL026 – Language Construction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7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Artificial Languages 1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909" y="2492896"/>
            <a:ext cx="1800200" cy="2519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59" y="2492896"/>
            <a:ext cx="1795330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027" y="5012894"/>
            <a:ext cx="18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Martin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Schleyer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 err="1"/>
              <a:t>Volapük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83776" y="5012896"/>
            <a:ext cx="1795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Ludwik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L.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Zamenhof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/>
              <a:t>Esperanto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16C766-E957-4CEC-9A2A-0F55B0A70B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3584" y="2492896"/>
            <a:ext cx="1618227" cy="252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C61C3F-E2A8-4134-B82E-23EB326C5B02}"/>
              </a:ext>
            </a:extLst>
          </p:cNvPr>
          <p:cNvSpPr txBox="1"/>
          <p:nvPr/>
        </p:nvSpPr>
        <p:spPr>
          <a:xfrm>
            <a:off x="7511642" y="5012895"/>
            <a:ext cx="161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Cooke Brown</a:t>
            </a:r>
          </a:p>
          <a:p>
            <a:pPr algn="ctr"/>
            <a:r>
              <a:rPr lang="en-GB" dirty="0" err="1"/>
              <a:t>Loglan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929CE-075F-4874-9130-D8066FC5DF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t="22681" r="20294" b="11178"/>
          <a:stretch/>
        </p:blipFill>
        <p:spPr>
          <a:xfrm>
            <a:off x="9642481" y="2492896"/>
            <a:ext cx="1944216" cy="252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13FA50-9A08-49BB-B059-B00841366318}"/>
              </a:ext>
            </a:extLst>
          </p:cNvPr>
          <p:cNvSpPr txBox="1"/>
          <p:nvPr/>
        </p:nvSpPr>
        <p:spPr>
          <a:xfrm>
            <a:off x="9642480" y="5012896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LeChevalier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/>
              <a:t>Lojban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4F2C4-95E8-4647-9368-124FD5B13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59" y="2492896"/>
            <a:ext cx="1805372" cy="252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6F4045F-C551-4BB3-97CE-E5F6585795BA}"/>
              </a:ext>
            </a:extLst>
          </p:cNvPr>
          <p:cNvSpPr txBox="1"/>
          <p:nvPr/>
        </p:nvSpPr>
        <p:spPr>
          <a:xfrm>
            <a:off x="5189776" y="5012895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</a:t>
            </a:r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Couturat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dirty="0" err="1"/>
              <a:t>Ido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Languages by Other Means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2640" y="564316"/>
            <a:ext cx="3744000" cy="2666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0" y="25795"/>
            <a:ext cx="2232000" cy="3721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91560-5411-4250-B192-DA7F46D81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1701" b="4850"/>
          <a:stretch/>
        </p:blipFill>
        <p:spPr>
          <a:xfrm>
            <a:off x="1496120" y="3769796"/>
            <a:ext cx="4932000" cy="3014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8D289-B720-4107-9B63-D629D6119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82" y="22512"/>
            <a:ext cx="3689710" cy="3126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FB1C31-0B7C-4420-B3D1-2AA26B72C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0" y="29118"/>
            <a:ext cx="2035762" cy="31221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36057A-FA77-4E29-875A-6CA0575EA1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21" y="3155308"/>
            <a:ext cx="5725472" cy="20107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6F887A-589B-46B3-8908-B9FC9B7CDE44}"/>
              </a:ext>
            </a:extLst>
          </p:cNvPr>
          <p:cNvSpPr txBox="1"/>
          <p:nvPr/>
        </p:nvSpPr>
        <p:spPr>
          <a:xfrm>
            <a:off x="6305525" y="3060398"/>
            <a:ext cx="161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Semaphore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</a:t>
            </a:r>
          </a:p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Morse code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</a:t>
            </a:r>
            <a:endParaRPr lang="en-GB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3BFD17-F31A-4160-9ACD-BE0848B76D15}"/>
              </a:ext>
            </a:extLst>
          </p:cNvPr>
          <p:cNvSpPr txBox="1"/>
          <p:nvPr/>
        </p:nvSpPr>
        <p:spPr>
          <a:xfrm>
            <a:off x="5529735" y="3284984"/>
            <a:ext cx="708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BSL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</a:t>
            </a:r>
          </a:p>
          <a:p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ASL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</a:t>
            </a:r>
            <a:endParaRPr lang="en-GB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F2365A-09DD-4752-8379-1369525AA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40" y="5159810"/>
            <a:ext cx="5145505" cy="1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5DE35-4979-49D2-9249-636EA70C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700808"/>
            <a:ext cx="1063502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E4750B-1564-41CB-9B13-D3C272BB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0"/>
            <a:ext cx="843196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3800" r="5289" b="3800"/>
          <a:stretch/>
        </p:blipFill>
        <p:spPr>
          <a:xfrm rot="1551686">
            <a:off x="9246014" y="3353435"/>
            <a:ext cx="2485742" cy="370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Artificial Languages (1)?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68B7A-5408-4885-B80B-0547FDEEB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394">
            <a:off x="1745370" y="-87696"/>
            <a:ext cx="2912651" cy="291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1CFD6-B66A-45B3-AB9C-6CCB3EFDC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578">
            <a:off x="8924598" y="252146"/>
            <a:ext cx="3128574" cy="310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74D7B4-3035-4145-A4F8-7862A799C9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27508">
            <a:off x="1583890" y="4451028"/>
            <a:ext cx="2470639" cy="226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=mc2">
            <a:hlinkClick r:id="rId3"/>
            <a:extLst>
              <a:ext uri="{FF2B5EF4-FFF2-40B4-BE49-F238E27FC236}">
                <a16:creationId xmlns:a16="http://schemas.microsoft.com/office/drawing/2014/main" id="{F9F728BF-1D67-48C4-BAD6-F6BA81E16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13500" r="7017" b="16301"/>
          <a:stretch/>
        </p:blipFill>
        <p:spPr bwMode="auto">
          <a:xfrm>
            <a:off x="5184000" y="1676522"/>
            <a:ext cx="2844000" cy="16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Effective Codes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0"/>
            <a:ext cx="3600000" cy="240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2000" y="2239707"/>
            <a:ext cx="413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Gödel’s ontological proof that God exists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54D6A6-5B38-4336-9DDA-04D276E03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000" y="-600"/>
            <a:ext cx="4140000" cy="2236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42AD2-6E68-4214-BA26-3DC2881D79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2645" r="1758" b="3943"/>
          <a:stretch/>
        </p:blipFill>
        <p:spPr>
          <a:xfrm>
            <a:off x="1584000" y="2265060"/>
            <a:ext cx="3600000" cy="4588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DD517-34FB-44D4-8896-00B703962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40" y="2948507"/>
            <a:ext cx="4140000" cy="39049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5F30E4-BC85-48AA-8055-B8FEA20DF8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13770" r="7790" b="13770"/>
          <a:stretch/>
        </p:blipFill>
        <p:spPr>
          <a:xfrm>
            <a:off x="5184000" y="163477"/>
            <a:ext cx="2844000" cy="1297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599397-F1B8-4EB0-9B98-1EB17A2778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48407" b="22970"/>
          <a:stretch/>
        </p:blipFill>
        <p:spPr>
          <a:xfrm>
            <a:off x="5184000" y="3572184"/>
            <a:ext cx="2844000" cy="27110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056518-E15D-4668-9D63-06C12F710379}"/>
              </a:ext>
            </a:extLst>
          </p:cNvPr>
          <p:cNvSpPr txBox="1"/>
          <p:nvPr/>
        </p:nvSpPr>
        <p:spPr>
          <a:xfrm>
            <a:off x="5184000" y="6296299"/>
            <a:ext cx="28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film?</a:t>
            </a:r>
          </a:p>
        </p:txBody>
      </p:sp>
    </p:spTree>
    <p:extLst>
      <p:ext uri="{BB962C8B-B14F-4D97-AF65-F5344CB8AC3E}">
        <p14:creationId xmlns:p14="http://schemas.microsoft.com/office/powerpoint/2010/main" val="5858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Search for</a:t>
            </a:r>
            <a:b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New Lingua Franca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64683-C9D7-4F6E-A8F7-8F5A0167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r="10430"/>
          <a:stretch/>
        </p:blipFill>
        <p:spPr>
          <a:xfrm>
            <a:off x="1487489" y="0"/>
            <a:ext cx="367240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CFA7ED-EFEF-4A30-8B93-2B59642925DF}"/>
              </a:ext>
            </a:extLst>
          </p:cNvPr>
          <p:cNvSpPr/>
          <p:nvPr/>
        </p:nvSpPr>
        <p:spPr>
          <a:xfrm>
            <a:off x="6161957" y="5157192"/>
            <a:ext cx="501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https://books.google.co.uk/books?id=BCCtZjBtiEYC&amp;printsec=frontcover&amp;source=gbs_ge_summary_r&amp;cad=0#v=onepage&amp;q&amp;f=false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8B1BDF-7120-402F-804B-612A55CD7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60648"/>
            <a:ext cx="7020000" cy="43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Volapük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968D1-17D1-40F6-A733-6DFB99835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20" y="5156721"/>
            <a:ext cx="1268955" cy="1268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ABE78B-305D-4CC4-9AA1-3E20084C4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14" y="4608000"/>
            <a:ext cx="1509233" cy="2246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4E0D1-84C5-4156-99D7-87A2EFC80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r="10648"/>
          <a:stretch/>
        </p:blipFill>
        <p:spPr>
          <a:xfrm>
            <a:off x="8904179" y="1059295"/>
            <a:ext cx="3287821" cy="5798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2EB7A-7148-4BCB-9314-45BF5C726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42" y="-7505"/>
            <a:ext cx="53340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B84000-089B-40A0-AD86-3972792CB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033" y="-7505"/>
            <a:ext cx="3755509" cy="461896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0DC39FD-5AC4-456B-BD11-EA66F1D3B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0542" y="-7505"/>
            <a:ext cx="1611458" cy="1074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E855D8-0D3C-4067-8A6D-CDC4A83FD3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96" y="1066801"/>
            <a:ext cx="3658344" cy="3658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5EE592-2DC2-452F-9A7A-2F6BE45A72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18" y="4608000"/>
            <a:ext cx="1453554" cy="22464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619D6D6-F48C-4A02-9986-7719E4D59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2894" y="4732651"/>
            <a:ext cx="3181166" cy="21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Esperanto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5ABB2-6B12-458C-B9DA-7FC46DC63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40" y="2933777"/>
            <a:ext cx="1651435" cy="1100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E9332-5D61-49EA-8B2B-52276AF0F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" t="3867" r="5038" b="3734"/>
          <a:stretch/>
        </p:blipFill>
        <p:spPr>
          <a:xfrm>
            <a:off x="1540286" y="0"/>
            <a:ext cx="3045079" cy="4034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30760E-6F6D-44D6-8EED-3DDD957F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86" y="4036673"/>
            <a:ext cx="4393069" cy="28213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D2B087-AA50-401E-9EE8-BCBA36B85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81" y="0"/>
            <a:ext cx="4670215" cy="29249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EA0DDD-C645-44EB-9F17-32DEB9B6D6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96" y="0"/>
            <a:ext cx="293160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E6C6A6-11AC-4D62-8EFF-C970338053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6"/>
          <a:stretch/>
        </p:blipFill>
        <p:spPr>
          <a:xfrm>
            <a:off x="5931061" y="4031028"/>
            <a:ext cx="3331629" cy="282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692297-E5DE-41C5-8A9A-EBBF2A257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86" y="2933776"/>
            <a:ext cx="1651435" cy="11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3428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Ido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BEA9F-9D99-454D-807D-7B37B550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26" y="0"/>
            <a:ext cx="2800417" cy="1512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17629-B306-4E99-89DE-5939D666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76" y="0"/>
            <a:ext cx="5162550" cy="369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12B86-F1B5-4205-BC0A-4E810CAC33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>
          <a:xfrm>
            <a:off x="1488275" y="3695700"/>
            <a:ext cx="4955195" cy="3162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10C42C-6974-4768-8706-FD17A24DD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243" y="0"/>
            <a:ext cx="2756038" cy="4049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528A93-08B8-4E2B-B463-E7267CA779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5161" r="6982" b="32720"/>
          <a:stretch/>
        </p:blipFill>
        <p:spPr>
          <a:xfrm>
            <a:off x="6443471" y="4049688"/>
            <a:ext cx="5748529" cy="2808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91754E-42E6-40EB-A706-2A3E6F684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98" y="1512229"/>
            <a:ext cx="2552072" cy="2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/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Neutrality</a:t>
            </a:r>
            <a:endParaRPr lang="en-GB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44" y="5159281"/>
            <a:ext cx="2520000" cy="1360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15" y="0"/>
            <a:ext cx="2520000" cy="16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15" y="1680719"/>
            <a:ext cx="2520000" cy="1799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015" y="1100450"/>
            <a:ext cx="8099984" cy="46570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8AE3CC-AB9A-4B07-B744-9FCA9E3BF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2015" y="3479281"/>
            <a:ext cx="2520000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More Logical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339" y="3356555"/>
            <a:ext cx="458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C00000"/>
                </a:solidFill>
              </a:rPr>
              <a:t>Which shows that you can take the illogicality out of the language, but you can’t take the language out of the illogicality.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7D755-AD58-4ABD-8BC5-122C492306A4}"/>
              </a:ext>
            </a:extLst>
          </p:cNvPr>
          <p:cNvSpPr/>
          <p:nvPr/>
        </p:nvSpPr>
        <p:spPr>
          <a:xfrm>
            <a:off x="1487488" y="25360"/>
            <a:ext cx="4968552" cy="32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Prayer in </a:t>
            </a:r>
            <a:r>
              <a:rPr lang="en-GB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Loglan</a:t>
            </a:r>
            <a:endParaRPr lang="en-GB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1600" dirty="0"/>
              <a:t>Hoi </a:t>
            </a:r>
            <a:r>
              <a:rPr lang="en-GB" sz="1600" dirty="0" err="1"/>
              <a:t>Memio</a:t>
            </a:r>
            <a:r>
              <a:rPr lang="en-GB" sz="1600" dirty="0"/>
              <a:t> </a:t>
            </a:r>
            <a:r>
              <a:rPr lang="en-GB" sz="1600" dirty="0" err="1"/>
              <a:t>Farfu</a:t>
            </a:r>
            <a:r>
              <a:rPr lang="en-GB" sz="1600" dirty="0"/>
              <a:t>, ji vi le </a:t>
            </a:r>
            <a:r>
              <a:rPr lang="en-GB" sz="1600" dirty="0" err="1"/>
              <a:t>skatyhaa</a:t>
            </a:r>
            <a:r>
              <a:rPr lang="en-GB" sz="1600" dirty="0"/>
              <a:t> </a:t>
            </a:r>
            <a:r>
              <a:rPr lang="en-GB" sz="1600" dirty="0" err="1"/>
              <a:t>gu</a:t>
            </a:r>
            <a:r>
              <a:rPr lang="en-GB" sz="1600" dirty="0"/>
              <a:t>,</a:t>
            </a:r>
          </a:p>
          <a:p>
            <a:pPr algn="ctr"/>
            <a:r>
              <a:rPr lang="en-GB" sz="1600" dirty="0" err="1"/>
              <a:t>Eo</a:t>
            </a:r>
            <a:r>
              <a:rPr lang="en-GB" sz="1600" dirty="0"/>
              <a:t> </a:t>
            </a:r>
            <a:r>
              <a:rPr lang="en-GB" sz="1600" dirty="0" err="1"/>
              <a:t>ga</a:t>
            </a:r>
            <a:r>
              <a:rPr lang="en-GB" sz="1600" dirty="0"/>
              <a:t> nu </a:t>
            </a:r>
            <a:r>
              <a:rPr lang="en-GB" sz="1600" dirty="0" err="1"/>
              <a:t>sentydju</a:t>
            </a:r>
            <a:r>
              <a:rPr lang="en-GB" sz="1600" dirty="0"/>
              <a:t> </a:t>
            </a:r>
            <a:r>
              <a:rPr lang="en-GB" sz="1600" dirty="0" err="1"/>
              <a:t>ga</a:t>
            </a:r>
            <a:r>
              <a:rPr lang="en-GB" sz="1600" dirty="0"/>
              <a:t> </a:t>
            </a:r>
            <a:r>
              <a:rPr lang="en-GB" sz="1600" dirty="0" err="1"/>
              <a:t>letu</a:t>
            </a:r>
            <a:r>
              <a:rPr lang="en-GB" sz="1600" dirty="0"/>
              <a:t> </a:t>
            </a:r>
            <a:r>
              <a:rPr lang="en-GB" sz="1600" dirty="0" err="1"/>
              <a:t>namci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eo</a:t>
            </a:r>
            <a:r>
              <a:rPr lang="en-GB" sz="1600" dirty="0"/>
              <a:t> </a:t>
            </a:r>
            <a:r>
              <a:rPr lang="en-GB" sz="1600" dirty="0" err="1"/>
              <a:t>letu</a:t>
            </a:r>
            <a:r>
              <a:rPr lang="en-GB" sz="1600" dirty="0"/>
              <a:t> nu </a:t>
            </a:r>
            <a:r>
              <a:rPr lang="en-GB" sz="1600" dirty="0" err="1"/>
              <a:t>bragai</a:t>
            </a:r>
            <a:r>
              <a:rPr lang="en-GB" sz="1600" dirty="0"/>
              <a:t> fa </a:t>
            </a:r>
            <a:r>
              <a:rPr lang="en-GB" sz="1600" dirty="0" err="1"/>
              <a:t>fadkaa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eo</a:t>
            </a:r>
            <a:r>
              <a:rPr lang="en-GB" sz="1600" dirty="0"/>
              <a:t> </a:t>
            </a:r>
            <a:r>
              <a:rPr lang="en-GB" sz="1600" dirty="0" err="1"/>
              <a:t>lotu</a:t>
            </a:r>
            <a:r>
              <a:rPr lang="en-GB" sz="1600" dirty="0"/>
              <a:t> nu </a:t>
            </a:r>
            <a:r>
              <a:rPr lang="en-GB" sz="1600" dirty="0" err="1"/>
              <a:t>furmoi</a:t>
            </a:r>
            <a:r>
              <a:rPr lang="en-GB" sz="1600" dirty="0"/>
              <a:t> </a:t>
            </a:r>
            <a:r>
              <a:rPr lang="en-GB" sz="1600" dirty="0" err="1"/>
              <a:t>ga</a:t>
            </a:r>
            <a:r>
              <a:rPr lang="en-GB" sz="1600" dirty="0"/>
              <a:t> nu </a:t>
            </a:r>
            <a:r>
              <a:rPr lang="en-GB" sz="1600" dirty="0" err="1"/>
              <a:t>durzo</a:t>
            </a:r>
            <a:r>
              <a:rPr lang="en-GB" sz="1600" dirty="0"/>
              <a:t> vi la Ter, </a:t>
            </a:r>
            <a:r>
              <a:rPr lang="en-GB" sz="1600" dirty="0" err="1"/>
              <a:t>ciuvi</a:t>
            </a:r>
            <a:r>
              <a:rPr lang="en-GB" sz="1600" dirty="0"/>
              <a:t> le </a:t>
            </a:r>
            <a:r>
              <a:rPr lang="en-GB" sz="1600" dirty="0" err="1"/>
              <a:t>skatyhaa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donsu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levi</a:t>
            </a:r>
            <a:r>
              <a:rPr lang="en-GB" sz="1600" dirty="0"/>
              <a:t> </a:t>
            </a:r>
            <a:r>
              <a:rPr lang="en-GB" sz="1600" dirty="0" err="1"/>
              <a:t>denli</a:t>
            </a:r>
            <a:r>
              <a:rPr lang="en-GB" sz="1600" dirty="0"/>
              <a:t> </a:t>
            </a:r>
            <a:r>
              <a:rPr lang="en-GB" sz="1600" dirty="0" err="1"/>
              <a:t>lemio</a:t>
            </a:r>
            <a:r>
              <a:rPr lang="en-GB" sz="1600" dirty="0"/>
              <a:t> </a:t>
            </a:r>
            <a:r>
              <a:rPr lang="en-GB" sz="1600" dirty="0" err="1"/>
              <a:t>rardei</a:t>
            </a:r>
            <a:r>
              <a:rPr lang="en-GB" sz="1600" dirty="0"/>
              <a:t> </a:t>
            </a:r>
            <a:r>
              <a:rPr lang="en-GB" sz="1600" dirty="0" err="1"/>
              <a:t>breba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tsenordri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</a:t>
            </a:r>
            <a:r>
              <a:rPr lang="en-GB" sz="1600" dirty="0" err="1"/>
              <a:t>lopo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</a:t>
            </a:r>
            <a:r>
              <a:rPr lang="en-GB" sz="1600" dirty="0" err="1"/>
              <a:t>dasysru</a:t>
            </a:r>
            <a:r>
              <a:rPr lang="en-GB" sz="1600" dirty="0"/>
              <a:t> </a:t>
            </a:r>
            <a:r>
              <a:rPr lang="en-GB" sz="1600" dirty="0" err="1"/>
              <a:t>gu</a:t>
            </a:r>
            <a:r>
              <a:rPr lang="en-GB" sz="1600" dirty="0"/>
              <a:t>,</a:t>
            </a:r>
          </a:p>
          <a:p>
            <a:pPr algn="ctr"/>
            <a:r>
              <a:rPr lang="en-GB" sz="1600" dirty="0" err="1"/>
              <a:t>ciu</a:t>
            </a:r>
            <a:r>
              <a:rPr lang="en-GB" sz="1600" dirty="0"/>
              <a:t> </a:t>
            </a:r>
            <a:r>
              <a:rPr lang="en-GB" sz="1600" dirty="0" err="1"/>
              <a:t>lepo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</a:t>
            </a:r>
            <a:r>
              <a:rPr lang="en-GB" sz="1600" dirty="0" err="1"/>
              <a:t>tsenordri</a:t>
            </a:r>
            <a:r>
              <a:rPr lang="en-GB" sz="1600" dirty="0"/>
              <a:t> </a:t>
            </a:r>
            <a:r>
              <a:rPr lang="en-GB" sz="1600" dirty="0" err="1"/>
              <a:t>raba</a:t>
            </a:r>
            <a:r>
              <a:rPr lang="en-GB" sz="1600" dirty="0"/>
              <a:t> ji </a:t>
            </a:r>
            <a:r>
              <a:rPr lang="en-GB" sz="1600" dirty="0" err="1"/>
              <a:t>dasysru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.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glida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no </a:t>
            </a:r>
            <a:r>
              <a:rPr lang="en-GB" sz="1600" dirty="0" err="1"/>
              <a:t>nepo</a:t>
            </a:r>
            <a:r>
              <a:rPr lang="en-GB" sz="1600" dirty="0"/>
              <a:t> nu </a:t>
            </a:r>
            <a:r>
              <a:rPr lang="en-GB" sz="1600" dirty="0" err="1"/>
              <a:t>zavdazmao</a:t>
            </a:r>
            <a:r>
              <a:rPr lang="en-GB" sz="1600" dirty="0"/>
              <a:t>,</a:t>
            </a:r>
          </a:p>
          <a:p>
            <a:pPr algn="ctr"/>
            <a:r>
              <a:rPr lang="en-GB" sz="1600" dirty="0" err="1"/>
              <a:t>Ibuo</a:t>
            </a:r>
            <a:r>
              <a:rPr lang="en-GB" sz="1600" dirty="0"/>
              <a:t> </a:t>
            </a:r>
            <a:r>
              <a:rPr lang="en-GB" sz="1600" dirty="0" err="1"/>
              <a:t>fremao</a:t>
            </a:r>
            <a:r>
              <a:rPr lang="en-GB" sz="1600" dirty="0"/>
              <a:t> </a:t>
            </a:r>
            <a:r>
              <a:rPr lang="en-GB" sz="1600" dirty="0" err="1"/>
              <a:t>mio</a:t>
            </a:r>
            <a:r>
              <a:rPr lang="en-GB" sz="1600" dirty="0"/>
              <a:t> </a:t>
            </a:r>
            <a:r>
              <a:rPr lang="en-GB" sz="1600" dirty="0" err="1"/>
              <a:t>lopo</a:t>
            </a:r>
            <a:r>
              <a:rPr lang="en-GB" sz="1600" dirty="0"/>
              <a:t> </a:t>
            </a:r>
            <a:r>
              <a:rPr lang="en-GB" sz="1600" dirty="0" err="1"/>
              <a:t>muerzavkao</a:t>
            </a:r>
            <a:r>
              <a:rPr lang="en-GB" sz="1600" dirty="0"/>
              <a:t>,</a:t>
            </a:r>
          </a:p>
          <a:p>
            <a:pPr algn="ctr"/>
            <a:r>
              <a:rPr lang="en-GB" sz="1600" dirty="0" err="1"/>
              <a:t>Imoi</a:t>
            </a:r>
            <a:r>
              <a:rPr lang="en-GB" sz="1600" dirty="0"/>
              <a:t> </a:t>
            </a:r>
            <a:r>
              <a:rPr lang="en-GB" sz="1600" dirty="0" err="1"/>
              <a:t>tu</a:t>
            </a:r>
            <a:r>
              <a:rPr lang="en-GB" sz="1600" dirty="0"/>
              <a:t> </a:t>
            </a:r>
            <a:r>
              <a:rPr lang="en-GB" sz="1600" dirty="0" err="1"/>
              <a:t>ponsu</a:t>
            </a:r>
            <a:r>
              <a:rPr lang="en-GB" sz="1600" dirty="0"/>
              <a:t> le nu </a:t>
            </a:r>
            <a:r>
              <a:rPr lang="en-GB" sz="1600" dirty="0" err="1"/>
              <a:t>bragai</a:t>
            </a:r>
            <a:r>
              <a:rPr lang="en-GB" sz="1600" dirty="0"/>
              <a:t>, </a:t>
            </a:r>
          </a:p>
          <a:p>
            <a:pPr algn="ctr"/>
            <a:r>
              <a:rPr lang="en-GB" sz="1600" dirty="0"/>
              <a:t>e </a:t>
            </a:r>
            <a:r>
              <a:rPr lang="en-GB" sz="1600" dirty="0" err="1"/>
              <a:t>lopu</a:t>
            </a:r>
            <a:r>
              <a:rPr lang="en-GB" sz="1600" dirty="0"/>
              <a:t> </a:t>
            </a:r>
            <a:r>
              <a:rPr lang="en-GB" sz="1600" dirty="0" err="1"/>
              <a:t>porli</a:t>
            </a:r>
            <a:r>
              <a:rPr lang="en-GB" sz="1600" dirty="0"/>
              <a:t>, e </a:t>
            </a:r>
            <a:r>
              <a:rPr lang="en-GB" sz="1600" dirty="0" err="1"/>
              <a:t>lopu</a:t>
            </a:r>
            <a:r>
              <a:rPr lang="en-GB" sz="1600" dirty="0"/>
              <a:t> </a:t>
            </a:r>
            <a:r>
              <a:rPr lang="en-GB" sz="1600" dirty="0" err="1"/>
              <a:t>graflo</a:t>
            </a:r>
            <a:r>
              <a:rPr lang="en-GB" sz="1600" dirty="0"/>
              <a:t> </a:t>
            </a:r>
            <a:r>
              <a:rPr lang="en-GB" sz="1600" dirty="0" err="1"/>
              <a:t>gu</a:t>
            </a:r>
            <a:r>
              <a:rPr lang="en-GB" sz="1600" dirty="0"/>
              <a:t> rana,</a:t>
            </a:r>
          </a:p>
          <a:p>
            <a:pPr algn="ctr"/>
            <a:r>
              <a:rPr lang="en-GB" sz="1600" dirty="0"/>
              <a:t>I </a:t>
            </a:r>
            <a:r>
              <a:rPr lang="en-GB" sz="1600" dirty="0" err="1"/>
              <a:t>eo</a:t>
            </a:r>
            <a:r>
              <a:rPr lang="en-GB" sz="1600" dirty="0"/>
              <a:t> </a:t>
            </a:r>
            <a:r>
              <a:rPr lang="en-GB" sz="1600" dirty="0" err="1"/>
              <a:t>tio</a:t>
            </a:r>
            <a:r>
              <a:rPr lang="en-GB" sz="1600" dirty="0"/>
              <a:t> </a:t>
            </a:r>
            <a:r>
              <a:rPr lang="en-GB" sz="1600" dirty="0" err="1"/>
              <a:t>dzabi</a:t>
            </a:r>
            <a:r>
              <a:rPr lang="en-GB" sz="16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1DD6F-17D5-482D-B368-850F305B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10" y="25360"/>
            <a:ext cx="1533525" cy="1390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F566C-DE01-4E6E-BDDC-8114B3DA3D78}"/>
              </a:ext>
            </a:extLst>
          </p:cNvPr>
          <p:cNvSpPr/>
          <p:nvPr/>
        </p:nvSpPr>
        <p:spPr>
          <a:xfrm>
            <a:off x="6560797" y="25360"/>
            <a:ext cx="3959456" cy="32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Our Father, who art in heaven, </a:t>
            </a:r>
          </a:p>
          <a:p>
            <a:pPr algn="ctr"/>
            <a:r>
              <a:rPr lang="en-GB" sz="1600" dirty="0"/>
              <a:t>Hallowed be thy Name. </a:t>
            </a:r>
          </a:p>
          <a:p>
            <a:pPr algn="ctr"/>
            <a:r>
              <a:rPr lang="en-GB" sz="1600" dirty="0"/>
              <a:t>Thy kingdom come. </a:t>
            </a:r>
          </a:p>
          <a:p>
            <a:pPr algn="ctr"/>
            <a:r>
              <a:rPr lang="en-GB" sz="1600" dirty="0"/>
              <a:t>Thy will be done, On earth as it is in heaven. </a:t>
            </a:r>
          </a:p>
          <a:p>
            <a:pPr algn="ctr"/>
            <a:r>
              <a:rPr lang="en-GB" sz="1600" dirty="0"/>
              <a:t>Give us this day our daily bread. </a:t>
            </a:r>
          </a:p>
          <a:p>
            <a:pPr algn="ctr"/>
            <a:r>
              <a:rPr lang="en-GB" sz="1600" dirty="0"/>
              <a:t>And forgive us our trespasses, </a:t>
            </a:r>
          </a:p>
          <a:p>
            <a:pPr algn="ctr"/>
            <a:r>
              <a:rPr lang="en-GB" sz="1600" dirty="0"/>
              <a:t>As we forgive those who trespass against us. </a:t>
            </a:r>
          </a:p>
          <a:p>
            <a:pPr algn="ctr"/>
            <a:r>
              <a:rPr lang="en-GB" sz="1600" dirty="0"/>
              <a:t>And lead us not into temptation, </a:t>
            </a:r>
          </a:p>
          <a:p>
            <a:pPr algn="ctr"/>
            <a:r>
              <a:rPr lang="en-GB" sz="1600" dirty="0"/>
              <a:t>But deliver us from evil. </a:t>
            </a:r>
          </a:p>
          <a:p>
            <a:pPr algn="ctr"/>
            <a:r>
              <a:rPr lang="en-GB" sz="1600" dirty="0"/>
              <a:t>For thine is the kingdom, </a:t>
            </a:r>
          </a:p>
          <a:p>
            <a:pPr algn="ctr"/>
            <a:r>
              <a:rPr lang="en-GB" sz="1600" dirty="0"/>
              <a:t>and the power, and the glory, </a:t>
            </a:r>
          </a:p>
          <a:p>
            <a:pPr algn="ctr"/>
            <a:r>
              <a:rPr lang="en-GB" sz="1600" dirty="0"/>
              <a:t>for ever and ever. Amen.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35A319-FBC6-4C04-9098-E1DCFCA37E6B}"/>
              </a:ext>
            </a:extLst>
          </p:cNvPr>
          <p:cNvSpPr/>
          <p:nvPr/>
        </p:nvSpPr>
        <p:spPr>
          <a:xfrm>
            <a:off x="1487488" y="4278748"/>
            <a:ext cx="5736276" cy="252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lojban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Creation Poem</a:t>
            </a:r>
          </a:p>
          <a:p>
            <a:r>
              <a:rPr lang="en-GB" sz="1600" dirty="0">
                <a:solidFill>
                  <a:srgbClr val="00B050"/>
                </a:solidFill>
              </a:rPr>
              <a:t>.i </a:t>
            </a:r>
            <a:r>
              <a:rPr lang="en-GB" sz="1600" dirty="0" err="1">
                <a:solidFill>
                  <a:srgbClr val="00B050"/>
                </a:solidFill>
              </a:rPr>
              <a:t>di'e</a:t>
            </a:r>
            <a:r>
              <a:rPr lang="en-GB" sz="1600" dirty="0">
                <a:solidFill>
                  <a:srgbClr val="00B050"/>
                </a:solidFill>
              </a:rPr>
              <a:t> se </a:t>
            </a:r>
            <a:r>
              <a:rPr lang="en-GB" sz="1600" dirty="0" err="1">
                <a:solidFill>
                  <a:srgbClr val="00B050"/>
                </a:solidFill>
              </a:rPr>
              <a:t>tcita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lu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banzgu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li'u</a:t>
            </a:r>
            <a:r>
              <a:rPr lang="en-GB" sz="1600" dirty="0">
                <a:solidFill>
                  <a:srgbClr val="00B050"/>
                </a:solidFill>
              </a:rPr>
              <a:t> .</a:t>
            </a:r>
            <a:r>
              <a:rPr lang="en-GB" sz="1600" dirty="0" err="1">
                <a:solidFill>
                  <a:srgbClr val="00B050"/>
                </a:solidFill>
              </a:rPr>
              <a:t>itu’e</a:t>
            </a:r>
            <a:r>
              <a:rPr lang="en-GB" sz="1600" dirty="0">
                <a:solidFill>
                  <a:srgbClr val="00B050"/>
                </a:solidFill>
              </a:rPr>
              <a:t>   </a:t>
            </a:r>
            <a:r>
              <a:rPr lang="en-GB" sz="1600" dirty="0" err="1">
                <a:solidFill>
                  <a:srgbClr val="00B050"/>
                </a:solidFill>
              </a:rPr>
              <a:t>simsa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puzuki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falenu</a:t>
            </a:r>
            <a:r>
              <a:rPr lang="en-GB" sz="1600" dirty="0">
                <a:solidFill>
                  <a:srgbClr val="00B050"/>
                </a:solidFill>
              </a:rPr>
              <a:t> la </a:t>
            </a:r>
            <a:r>
              <a:rPr lang="en-GB" sz="1600" dirty="0" err="1">
                <a:solidFill>
                  <a:srgbClr val="00B050"/>
                </a:solidFill>
              </a:rPr>
              <a:t>kamtei</a:t>
            </a:r>
            <a:br>
              <a:rPr lang="en-GB" sz="1600" dirty="0">
                <a:solidFill>
                  <a:srgbClr val="00B050"/>
                </a:solidFill>
              </a:rPr>
            </a:br>
            <a:r>
              <a:rPr lang="en-GB" sz="1600" dirty="0" err="1">
                <a:solidFill>
                  <a:srgbClr val="00B050"/>
                </a:solidFill>
              </a:rPr>
              <a:t>co'u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vlipa</a:t>
            </a:r>
            <a:r>
              <a:rPr lang="en-GB" sz="1600" dirty="0">
                <a:solidFill>
                  <a:srgbClr val="00B050"/>
                </a:solidFill>
              </a:rPr>
              <a:t>   co </a:t>
            </a:r>
            <a:r>
              <a:rPr lang="en-GB" sz="1600" dirty="0" err="1">
                <a:solidFill>
                  <a:srgbClr val="00B050"/>
                </a:solidFill>
              </a:rPr>
              <a:t>finti</a:t>
            </a:r>
            <a:r>
              <a:rPr lang="en-GB" sz="1600" dirty="0">
                <a:solidFill>
                  <a:srgbClr val="00B050"/>
                </a:solidFill>
              </a:rPr>
              <a:t> lo </a:t>
            </a:r>
            <a:r>
              <a:rPr lang="en-GB" sz="1600" dirty="0" err="1">
                <a:solidFill>
                  <a:srgbClr val="00B050"/>
                </a:solidFill>
              </a:rPr>
              <a:t>cnino</a:t>
            </a:r>
            <a:r>
              <a:rPr lang="en-GB" sz="1600" dirty="0">
                <a:solidFill>
                  <a:srgbClr val="00B050"/>
                </a:solidFill>
              </a:rPr>
              <a:t> .</a:t>
            </a:r>
            <a:r>
              <a:rPr lang="en-GB" sz="1600" dirty="0" err="1">
                <a:solidFill>
                  <a:srgbClr val="00B050"/>
                </a:solidFill>
              </a:rPr>
              <a:t>ije</a:t>
            </a:r>
            <a:r>
              <a:rPr lang="en-GB" sz="1600" dirty="0">
                <a:solidFill>
                  <a:srgbClr val="00B050"/>
                </a:solidFill>
              </a:rPr>
              <a:t>   la </a:t>
            </a:r>
            <a:r>
              <a:rPr lang="en-GB" sz="1600" dirty="0" err="1">
                <a:solidFill>
                  <a:srgbClr val="00B050"/>
                </a:solidFill>
              </a:rPr>
              <a:t>kambau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ca'o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sincydzu</a:t>
            </a:r>
            <a:br>
              <a:rPr lang="en-GB" sz="1600" dirty="0">
                <a:solidFill>
                  <a:srgbClr val="00B050"/>
                </a:solidFill>
              </a:rPr>
            </a:br>
            <a:r>
              <a:rPr lang="en-GB" sz="1600" dirty="0" err="1">
                <a:solidFill>
                  <a:srgbClr val="00B050"/>
                </a:solidFill>
              </a:rPr>
              <a:t>setai</a:t>
            </a:r>
            <a:r>
              <a:rPr lang="en-GB" sz="1600" dirty="0">
                <a:solidFill>
                  <a:srgbClr val="00B050"/>
                </a:solidFill>
              </a:rPr>
              <a:t> le </a:t>
            </a:r>
            <a:r>
              <a:rPr lang="en-GB" sz="1600" dirty="0" err="1">
                <a:solidFill>
                  <a:srgbClr val="00B050"/>
                </a:solidFill>
              </a:rPr>
              <a:t>lijgri</a:t>
            </a:r>
            <a:br>
              <a:rPr lang="en-GB" sz="1600" dirty="0">
                <a:solidFill>
                  <a:srgbClr val="00B050"/>
                </a:solidFill>
              </a:rPr>
            </a:br>
            <a:endParaRPr lang="en-GB" sz="1600" dirty="0">
              <a:solidFill>
                <a:srgbClr val="00B050"/>
              </a:solidFill>
            </a:endParaRPr>
          </a:p>
          <a:p>
            <a:r>
              <a:rPr lang="en-GB" sz="1600" dirty="0" err="1">
                <a:solidFill>
                  <a:srgbClr val="00B050"/>
                </a:solidFill>
              </a:rPr>
              <a:t>bele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tilju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carce</a:t>
            </a:r>
            <a:r>
              <a:rPr lang="en-GB" sz="1600" dirty="0">
                <a:solidFill>
                  <a:srgbClr val="00B050"/>
                </a:solidFill>
              </a:rPr>
              <a:t> poi </a:t>
            </a:r>
            <a:r>
              <a:rPr lang="en-GB" sz="1600" dirty="0" err="1">
                <a:solidFill>
                  <a:srgbClr val="00B050"/>
                </a:solidFill>
              </a:rPr>
              <a:t>litru</a:t>
            </a:r>
            <a:r>
              <a:rPr lang="en-GB" sz="1600" dirty="0">
                <a:solidFill>
                  <a:srgbClr val="00B050"/>
                </a:solidFill>
              </a:rPr>
              <a:t>   le </a:t>
            </a:r>
            <a:r>
              <a:rPr lang="en-GB" sz="1600" dirty="0" err="1">
                <a:solidFill>
                  <a:srgbClr val="00B050"/>
                </a:solidFill>
              </a:rPr>
              <a:t>pavyganra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dargu</a:t>
            </a:r>
            <a:r>
              <a:rPr lang="en-GB" sz="1600" dirty="0">
                <a:solidFill>
                  <a:srgbClr val="00B050"/>
                </a:solidFill>
              </a:rPr>
              <a:t>   .i </a:t>
            </a:r>
            <a:r>
              <a:rPr lang="en-GB" sz="1600" dirty="0" err="1">
                <a:solidFill>
                  <a:srgbClr val="00B050"/>
                </a:solidFill>
              </a:rPr>
              <a:t>simsa</a:t>
            </a:r>
            <a:br>
              <a:rPr lang="en-GB" sz="1600" dirty="0">
                <a:solidFill>
                  <a:srgbClr val="00B050"/>
                </a:solidFill>
              </a:rPr>
            </a:br>
            <a:r>
              <a:rPr lang="en-GB" sz="1600" dirty="0" err="1">
                <a:solidFill>
                  <a:srgbClr val="00B050"/>
                </a:solidFill>
              </a:rPr>
              <a:t>falenu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puse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cusku</a:t>
            </a:r>
            <a:r>
              <a:rPr lang="en-GB" sz="1600" dirty="0">
                <a:solidFill>
                  <a:srgbClr val="00B050"/>
                </a:solidFill>
              </a:rPr>
              <a:t>   fa </a:t>
            </a:r>
            <a:r>
              <a:rPr lang="en-GB" sz="1600" dirty="0" err="1">
                <a:solidFill>
                  <a:srgbClr val="00B050"/>
                </a:solidFill>
              </a:rPr>
              <a:t>roda</a:t>
            </a:r>
            <a:r>
              <a:rPr lang="en-GB" sz="1600" dirty="0">
                <a:solidFill>
                  <a:srgbClr val="00B050"/>
                </a:solidFill>
              </a:rPr>
              <a:t> .</a:t>
            </a:r>
            <a:r>
              <a:rPr lang="en-GB" sz="1600" dirty="0" err="1">
                <a:solidFill>
                  <a:srgbClr val="00B050"/>
                </a:solidFill>
              </a:rPr>
              <a:t>eji'a</a:t>
            </a:r>
            <a:br>
              <a:rPr lang="en-GB" sz="1600" dirty="0">
                <a:solidFill>
                  <a:srgbClr val="00B050"/>
                </a:solidFill>
              </a:rPr>
            </a:br>
            <a:endParaRPr lang="en-GB" sz="1600" dirty="0">
              <a:solidFill>
                <a:srgbClr val="00B050"/>
              </a:solidFill>
            </a:endParaRPr>
          </a:p>
          <a:p>
            <a:r>
              <a:rPr lang="en-GB" sz="1600" dirty="0" err="1">
                <a:solidFill>
                  <a:srgbClr val="00B050"/>
                </a:solidFill>
              </a:rPr>
              <a:t>leka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vrucau</a:t>
            </a:r>
            <a:r>
              <a:rPr lang="en-GB" sz="1600" dirty="0">
                <a:solidFill>
                  <a:srgbClr val="00B050"/>
                </a:solidFill>
              </a:rPr>
              <a:t> .i </a:t>
            </a:r>
            <a:r>
              <a:rPr lang="en-GB" sz="1600" dirty="0" err="1">
                <a:solidFill>
                  <a:srgbClr val="00B050"/>
                </a:solidFill>
              </a:rPr>
              <a:t>loi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bangu</a:t>
            </a:r>
            <a:r>
              <a:rPr lang="en-GB" sz="1600" dirty="0">
                <a:solidFill>
                  <a:srgbClr val="00B050"/>
                </a:solidFill>
              </a:rPr>
              <a:t>   </a:t>
            </a:r>
            <a:r>
              <a:rPr lang="en-GB" sz="1600" dirty="0" err="1">
                <a:solidFill>
                  <a:srgbClr val="00B050"/>
                </a:solidFill>
              </a:rPr>
              <a:t>di'i</a:t>
            </a:r>
            <a:r>
              <a:rPr lang="en-GB" sz="1600" dirty="0">
                <a:solidFill>
                  <a:srgbClr val="00B050"/>
                </a:solidFill>
              </a:rPr>
              <a:t> </a:t>
            </a:r>
            <a:r>
              <a:rPr lang="en-GB" sz="1600" dirty="0" err="1">
                <a:solidFill>
                  <a:srgbClr val="00B050"/>
                </a:solidFill>
              </a:rPr>
              <a:t>canci</a:t>
            </a:r>
            <a:r>
              <a:rPr lang="en-GB" sz="1600" dirty="0">
                <a:solidFill>
                  <a:srgbClr val="00B050"/>
                </a:solidFill>
              </a:rPr>
              <a:t> .i le </a:t>
            </a:r>
            <a:r>
              <a:rPr lang="en-GB" sz="1600" dirty="0" err="1">
                <a:solidFill>
                  <a:srgbClr val="00B050"/>
                </a:solidFill>
              </a:rPr>
              <a:t>norbau</a:t>
            </a:r>
            <a:r>
              <a:rPr lang="en-GB" sz="1600" dirty="0">
                <a:solidFill>
                  <a:srgbClr val="00B050"/>
                </a:solidFill>
              </a:rPr>
              <a:t>   </a:t>
            </a:r>
            <a:r>
              <a:rPr lang="en-GB" sz="1600" dirty="0" err="1">
                <a:solidFill>
                  <a:srgbClr val="00B050"/>
                </a:solidFill>
              </a:rPr>
              <a:t>po'o</a:t>
            </a:r>
            <a:r>
              <a:rPr lang="en-GB" sz="1600" dirty="0">
                <a:solidFill>
                  <a:srgbClr val="00B050"/>
                </a:solidFill>
              </a:rPr>
              <a:t> cu </a:t>
            </a:r>
            <a:r>
              <a:rPr lang="en-GB" sz="1600" dirty="0" err="1">
                <a:solidFill>
                  <a:srgbClr val="00B050"/>
                </a:solidFill>
              </a:rPr>
              <a:t>mivzenba</a:t>
            </a:r>
            <a:br>
              <a:rPr lang="en-GB" sz="1600" dirty="0">
                <a:solidFill>
                  <a:srgbClr val="00B050"/>
                </a:solidFill>
              </a:rPr>
            </a:br>
            <a:r>
              <a:rPr lang="en-GB" sz="1600" dirty="0" err="1">
                <a:solidFill>
                  <a:srgbClr val="00B050"/>
                </a:solidFill>
              </a:rPr>
              <a:t>vau</a:t>
            </a:r>
            <a:r>
              <a:rPr lang="en-GB" sz="1600" dirty="0">
                <a:solidFill>
                  <a:srgbClr val="00B050"/>
                </a:solidFill>
              </a:rPr>
              <a:t> .</a:t>
            </a:r>
            <a:r>
              <a:rPr lang="en-GB" sz="1600" dirty="0" err="1">
                <a:solidFill>
                  <a:srgbClr val="00B050"/>
                </a:solidFill>
              </a:rPr>
              <a:t>uusai</a:t>
            </a:r>
            <a:r>
              <a:rPr lang="en-GB" sz="1600" dirty="0">
                <a:solidFill>
                  <a:srgbClr val="00B050"/>
                </a:solidFill>
              </a:rPr>
              <a:t>   .i </a:t>
            </a:r>
            <a:r>
              <a:rPr lang="en-GB" sz="1600" dirty="0" err="1">
                <a:solidFill>
                  <a:srgbClr val="00B050"/>
                </a:solidFill>
              </a:rPr>
              <a:t>cerni</a:t>
            </a:r>
            <a:r>
              <a:rPr lang="en-GB" sz="1600" dirty="0">
                <a:solidFill>
                  <a:srgbClr val="00B050"/>
                </a:solidFill>
              </a:rPr>
              <a:t> nu </a:t>
            </a:r>
            <a:r>
              <a:rPr lang="en-GB" sz="1600" dirty="0" err="1">
                <a:solidFill>
                  <a:srgbClr val="00B050"/>
                </a:solidFill>
              </a:rPr>
              <a:t>gusni</a:t>
            </a:r>
            <a:r>
              <a:rPr lang="en-GB" sz="1600" dirty="0">
                <a:solidFill>
                  <a:srgbClr val="00B050"/>
                </a:solidFill>
              </a:rPr>
              <a:t>       . . 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A4C68-CE2F-4B77-AB26-483ABBF4990A}"/>
              </a:ext>
            </a:extLst>
          </p:cNvPr>
          <p:cNvSpPr/>
          <p:nvPr/>
        </p:nvSpPr>
        <p:spPr>
          <a:xfrm>
            <a:off x="7286313" y="4281060"/>
            <a:ext cx="4872222" cy="25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Once it seemed that </a:t>
            </a:r>
            <a:r>
              <a:rPr lang="en-GB" sz="1600" dirty="0" err="1">
                <a:solidFill>
                  <a:srgbClr val="0070C0"/>
                </a:solidFill>
              </a:rPr>
              <a:t>Durationness</a:t>
            </a:r>
            <a:r>
              <a:rPr lang="en-GB" sz="1600" dirty="0">
                <a:solidFill>
                  <a:srgbClr val="0070C0"/>
                </a:solidFill>
              </a:rPr>
              <a:t> had lost the power of procreation. Language crept along in a line-group like a one-width road full of heavy trucks. It seemed like everything had finished being expressed, even noiselessness. The amount of nation-languages was decreasing, &amp; only semi-language thrived. Morning-light &amp; the smell of a mountain forest.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     . . .</a:t>
            </a:r>
          </a:p>
          <a:p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4284"/>
          <a:stretch/>
        </p:blipFill>
        <p:spPr>
          <a:xfrm>
            <a:off x="6246927" y="3356555"/>
            <a:ext cx="2016224" cy="14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421</Words>
  <Application>Microsoft Office PowerPoint</Application>
  <PresentationFormat>Widescreen</PresentationFormat>
  <Paragraphs>68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5SSEL026 – Language Construction Lecture 7 Artificial Languages 1</vt:lpstr>
      <vt:lpstr>Why Artificial Languages (1)?</vt:lpstr>
      <vt:lpstr>More Effective Codes</vt:lpstr>
      <vt:lpstr>The Search for a New Lingua Franca</vt:lpstr>
      <vt:lpstr>Volapük</vt:lpstr>
      <vt:lpstr>Esperanto</vt:lpstr>
      <vt:lpstr>Ido</vt:lpstr>
      <vt:lpstr>Neutrality</vt:lpstr>
      <vt:lpstr>A More Logical Language</vt:lpstr>
      <vt:lpstr>Languages by Other Means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224</cp:revision>
  <dcterms:created xsi:type="dcterms:W3CDTF">2013-07-15T11:34:14Z</dcterms:created>
  <dcterms:modified xsi:type="dcterms:W3CDTF">2018-10-17T12:30:11Z</dcterms:modified>
</cp:coreProperties>
</file>