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2479913" cy="30600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5" d="100"/>
          <a:sy n="25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5994" y="5008025"/>
            <a:ext cx="36107926" cy="10653560"/>
          </a:xfrm>
        </p:spPr>
        <p:txBody>
          <a:bodyPr anchor="b"/>
          <a:lstStyle>
            <a:lvl1pPr algn="ctr">
              <a:defRPr sz="267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9989" y="16072427"/>
            <a:ext cx="31859935" cy="7388071"/>
          </a:xfrm>
        </p:spPr>
        <p:txBody>
          <a:bodyPr/>
          <a:lstStyle>
            <a:lvl1pPr marL="0" indent="0" algn="ctr">
              <a:buNone/>
              <a:defRPr sz="10709"/>
            </a:lvl1pPr>
            <a:lvl2pPr marL="2040026" indent="0" algn="ctr">
              <a:buNone/>
              <a:defRPr sz="8924"/>
            </a:lvl2pPr>
            <a:lvl3pPr marL="4080053" indent="0" algn="ctr">
              <a:buNone/>
              <a:defRPr sz="8032"/>
            </a:lvl3pPr>
            <a:lvl4pPr marL="6120079" indent="0" algn="ctr">
              <a:buNone/>
              <a:defRPr sz="7139"/>
            </a:lvl4pPr>
            <a:lvl5pPr marL="8160106" indent="0" algn="ctr">
              <a:buNone/>
              <a:defRPr sz="7139"/>
            </a:lvl5pPr>
            <a:lvl6pPr marL="10200132" indent="0" algn="ctr">
              <a:buNone/>
              <a:defRPr sz="7139"/>
            </a:lvl6pPr>
            <a:lvl7pPr marL="12240158" indent="0" algn="ctr">
              <a:buNone/>
              <a:defRPr sz="7139"/>
            </a:lvl7pPr>
            <a:lvl8pPr marL="14280185" indent="0" algn="ctr">
              <a:buNone/>
              <a:defRPr sz="7139"/>
            </a:lvl8pPr>
            <a:lvl9pPr marL="16320211" indent="0" algn="ctr">
              <a:buNone/>
              <a:defRPr sz="713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1DB3-5501-4B73-BDC6-BDD3CEB2D681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0540-2143-4453-BBBE-9B6CBBF2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50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1DB3-5501-4B73-BDC6-BDD3CEB2D681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0540-2143-4453-BBBE-9B6CBBF2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12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399690" y="1629201"/>
            <a:ext cx="9159731" cy="259326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0496" y="1629201"/>
            <a:ext cx="26948195" cy="259326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1DB3-5501-4B73-BDC6-BDD3CEB2D681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0540-2143-4453-BBBE-9B6CBBF2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58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1DB3-5501-4B73-BDC6-BDD3CEB2D681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0540-2143-4453-BBBE-9B6CBBF2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99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8371" y="7628921"/>
            <a:ext cx="36638925" cy="12729018"/>
          </a:xfrm>
        </p:spPr>
        <p:txBody>
          <a:bodyPr anchor="b"/>
          <a:lstStyle>
            <a:lvl1pPr>
              <a:defRPr sz="267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8371" y="20478361"/>
            <a:ext cx="36638925" cy="6693890"/>
          </a:xfrm>
        </p:spPr>
        <p:txBody>
          <a:bodyPr/>
          <a:lstStyle>
            <a:lvl1pPr marL="0" indent="0">
              <a:buNone/>
              <a:defRPr sz="10709">
                <a:solidFill>
                  <a:schemeClr val="tx1"/>
                </a:solidFill>
              </a:defRPr>
            </a:lvl1pPr>
            <a:lvl2pPr marL="2040026" indent="0">
              <a:buNone/>
              <a:defRPr sz="8924">
                <a:solidFill>
                  <a:schemeClr val="tx1">
                    <a:tint val="75000"/>
                  </a:schemeClr>
                </a:solidFill>
              </a:defRPr>
            </a:lvl2pPr>
            <a:lvl3pPr marL="4080053" indent="0">
              <a:buNone/>
              <a:defRPr sz="8032">
                <a:solidFill>
                  <a:schemeClr val="tx1">
                    <a:tint val="75000"/>
                  </a:schemeClr>
                </a:solidFill>
              </a:defRPr>
            </a:lvl3pPr>
            <a:lvl4pPr marL="6120079" indent="0">
              <a:buNone/>
              <a:defRPr sz="7139">
                <a:solidFill>
                  <a:schemeClr val="tx1">
                    <a:tint val="75000"/>
                  </a:schemeClr>
                </a:solidFill>
              </a:defRPr>
            </a:lvl4pPr>
            <a:lvl5pPr marL="8160106" indent="0">
              <a:buNone/>
              <a:defRPr sz="7139">
                <a:solidFill>
                  <a:schemeClr val="tx1">
                    <a:tint val="75000"/>
                  </a:schemeClr>
                </a:solidFill>
              </a:defRPr>
            </a:lvl5pPr>
            <a:lvl6pPr marL="10200132" indent="0">
              <a:buNone/>
              <a:defRPr sz="7139">
                <a:solidFill>
                  <a:schemeClr val="tx1">
                    <a:tint val="75000"/>
                  </a:schemeClr>
                </a:solidFill>
              </a:defRPr>
            </a:lvl6pPr>
            <a:lvl7pPr marL="12240158" indent="0">
              <a:buNone/>
              <a:defRPr sz="7139">
                <a:solidFill>
                  <a:schemeClr val="tx1">
                    <a:tint val="75000"/>
                  </a:schemeClr>
                </a:solidFill>
              </a:defRPr>
            </a:lvl7pPr>
            <a:lvl8pPr marL="14280185" indent="0">
              <a:buNone/>
              <a:defRPr sz="7139">
                <a:solidFill>
                  <a:schemeClr val="tx1">
                    <a:tint val="75000"/>
                  </a:schemeClr>
                </a:solidFill>
              </a:defRPr>
            </a:lvl8pPr>
            <a:lvl9pPr marL="16320211" indent="0">
              <a:buNone/>
              <a:defRPr sz="71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1DB3-5501-4B73-BDC6-BDD3CEB2D681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0540-2143-4453-BBBE-9B6CBBF2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760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0494" y="8146007"/>
            <a:ext cx="18053963" cy="19415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505456" y="8146007"/>
            <a:ext cx="18053963" cy="19415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1DB3-5501-4B73-BDC6-BDD3CEB2D681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0540-2143-4453-BBBE-9B6CBBF2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70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27" y="1629208"/>
            <a:ext cx="36638925" cy="59147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6031" y="7501412"/>
            <a:ext cx="17970992" cy="3676326"/>
          </a:xfrm>
        </p:spPr>
        <p:txBody>
          <a:bodyPr anchor="b"/>
          <a:lstStyle>
            <a:lvl1pPr marL="0" indent="0">
              <a:buNone/>
              <a:defRPr sz="10709" b="1"/>
            </a:lvl1pPr>
            <a:lvl2pPr marL="2040026" indent="0">
              <a:buNone/>
              <a:defRPr sz="8924" b="1"/>
            </a:lvl2pPr>
            <a:lvl3pPr marL="4080053" indent="0">
              <a:buNone/>
              <a:defRPr sz="8032" b="1"/>
            </a:lvl3pPr>
            <a:lvl4pPr marL="6120079" indent="0">
              <a:buNone/>
              <a:defRPr sz="7139" b="1"/>
            </a:lvl4pPr>
            <a:lvl5pPr marL="8160106" indent="0">
              <a:buNone/>
              <a:defRPr sz="7139" b="1"/>
            </a:lvl5pPr>
            <a:lvl6pPr marL="10200132" indent="0">
              <a:buNone/>
              <a:defRPr sz="7139" b="1"/>
            </a:lvl6pPr>
            <a:lvl7pPr marL="12240158" indent="0">
              <a:buNone/>
              <a:defRPr sz="7139" b="1"/>
            </a:lvl7pPr>
            <a:lvl8pPr marL="14280185" indent="0">
              <a:buNone/>
              <a:defRPr sz="7139" b="1"/>
            </a:lvl8pPr>
            <a:lvl9pPr marL="16320211" indent="0">
              <a:buNone/>
              <a:defRPr sz="71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6031" y="11177737"/>
            <a:ext cx="17970992" cy="164407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505458" y="7501412"/>
            <a:ext cx="18059496" cy="3676326"/>
          </a:xfrm>
        </p:spPr>
        <p:txBody>
          <a:bodyPr anchor="b"/>
          <a:lstStyle>
            <a:lvl1pPr marL="0" indent="0">
              <a:buNone/>
              <a:defRPr sz="10709" b="1"/>
            </a:lvl1pPr>
            <a:lvl2pPr marL="2040026" indent="0">
              <a:buNone/>
              <a:defRPr sz="8924" b="1"/>
            </a:lvl2pPr>
            <a:lvl3pPr marL="4080053" indent="0">
              <a:buNone/>
              <a:defRPr sz="8032" b="1"/>
            </a:lvl3pPr>
            <a:lvl4pPr marL="6120079" indent="0">
              <a:buNone/>
              <a:defRPr sz="7139" b="1"/>
            </a:lvl4pPr>
            <a:lvl5pPr marL="8160106" indent="0">
              <a:buNone/>
              <a:defRPr sz="7139" b="1"/>
            </a:lvl5pPr>
            <a:lvl6pPr marL="10200132" indent="0">
              <a:buNone/>
              <a:defRPr sz="7139" b="1"/>
            </a:lvl6pPr>
            <a:lvl7pPr marL="12240158" indent="0">
              <a:buNone/>
              <a:defRPr sz="7139" b="1"/>
            </a:lvl7pPr>
            <a:lvl8pPr marL="14280185" indent="0">
              <a:buNone/>
              <a:defRPr sz="7139" b="1"/>
            </a:lvl8pPr>
            <a:lvl9pPr marL="16320211" indent="0">
              <a:buNone/>
              <a:defRPr sz="71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505458" y="11177737"/>
            <a:ext cx="18059496" cy="164407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1DB3-5501-4B73-BDC6-BDD3CEB2D681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0540-2143-4453-BBBE-9B6CBBF2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09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1DB3-5501-4B73-BDC6-BDD3CEB2D681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0540-2143-4453-BBBE-9B6CBBF2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14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1DB3-5501-4B73-BDC6-BDD3CEB2D681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0540-2143-4453-BBBE-9B6CBBF2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67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27" y="2040043"/>
            <a:ext cx="13700878" cy="7140152"/>
          </a:xfrm>
        </p:spPr>
        <p:txBody>
          <a:bodyPr anchor="b"/>
          <a:lstStyle>
            <a:lvl1pPr>
              <a:defRPr sz="142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59496" y="4405934"/>
            <a:ext cx="21505456" cy="21746295"/>
          </a:xfrm>
        </p:spPr>
        <p:txBody>
          <a:bodyPr/>
          <a:lstStyle>
            <a:lvl1pPr>
              <a:defRPr sz="14278"/>
            </a:lvl1pPr>
            <a:lvl2pPr>
              <a:defRPr sz="12494"/>
            </a:lvl2pPr>
            <a:lvl3pPr>
              <a:defRPr sz="10709"/>
            </a:lvl3pPr>
            <a:lvl4pPr>
              <a:defRPr sz="8924"/>
            </a:lvl4pPr>
            <a:lvl5pPr>
              <a:defRPr sz="8924"/>
            </a:lvl5pPr>
            <a:lvl6pPr>
              <a:defRPr sz="8924"/>
            </a:lvl6pPr>
            <a:lvl7pPr>
              <a:defRPr sz="8924"/>
            </a:lvl7pPr>
            <a:lvl8pPr>
              <a:defRPr sz="8924"/>
            </a:lvl8pPr>
            <a:lvl9pPr>
              <a:defRPr sz="892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6027" y="9180195"/>
            <a:ext cx="13700878" cy="17007447"/>
          </a:xfrm>
        </p:spPr>
        <p:txBody>
          <a:bodyPr/>
          <a:lstStyle>
            <a:lvl1pPr marL="0" indent="0">
              <a:buNone/>
              <a:defRPr sz="7139"/>
            </a:lvl1pPr>
            <a:lvl2pPr marL="2040026" indent="0">
              <a:buNone/>
              <a:defRPr sz="6247"/>
            </a:lvl2pPr>
            <a:lvl3pPr marL="4080053" indent="0">
              <a:buNone/>
              <a:defRPr sz="5354"/>
            </a:lvl3pPr>
            <a:lvl4pPr marL="6120079" indent="0">
              <a:buNone/>
              <a:defRPr sz="4462"/>
            </a:lvl4pPr>
            <a:lvl5pPr marL="8160106" indent="0">
              <a:buNone/>
              <a:defRPr sz="4462"/>
            </a:lvl5pPr>
            <a:lvl6pPr marL="10200132" indent="0">
              <a:buNone/>
              <a:defRPr sz="4462"/>
            </a:lvl6pPr>
            <a:lvl7pPr marL="12240158" indent="0">
              <a:buNone/>
              <a:defRPr sz="4462"/>
            </a:lvl7pPr>
            <a:lvl8pPr marL="14280185" indent="0">
              <a:buNone/>
              <a:defRPr sz="4462"/>
            </a:lvl8pPr>
            <a:lvl9pPr marL="16320211" indent="0">
              <a:buNone/>
              <a:defRPr sz="44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1DB3-5501-4B73-BDC6-BDD3CEB2D681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0540-2143-4453-BBBE-9B6CBBF2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505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27" y="2040043"/>
            <a:ext cx="13700878" cy="7140152"/>
          </a:xfrm>
        </p:spPr>
        <p:txBody>
          <a:bodyPr anchor="b"/>
          <a:lstStyle>
            <a:lvl1pPr>
              <a:defRPr sz="142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059496" y="4405934"/>
            <a:ext cx="21505456" cy="21746295"/>
          </a:xfrm>
        </p:spPr>
        <p:txBody>
          <a:bodyPr anchor="t"/>
          <a:lstStyle>
            <a:lvl1pPr marL="0" indent="0">
              <a:buNone/>
              <a:defRPr sz="14278"/>
            </a:lvl1pPr>
            <a:lvl2pPr marL="2040026" indent="0">
              <a:buNone/>
              <a:defRPr sz="12494"/>
            </a:lvl2pPr>
            <a:lvl3pPr marL="4080053" indent="0">
              <a:buNone/>
              <a:defRPr sz="10709"/>
            </a:lvl3pPr>
            <a:lvl4pPr marL="6120079" indent="0">
              <a:buNone/>
              <a:defRPr sz="8924"/>
            </a:lvl4pPr>
            <a:lvl5pPr marL="8160106" indent="0">
              <a:buNone/>
              <a:defRPr sz="8924"/>
            </a:lvl5pPr>
            <a:lvl6pPr marL="10200132" indent="0">
              <a:buNone/>
              <a:defRPr sz="8924"/>
            </a:lvl6pPr>
            <a:lvl7pPr marL="12240158" indent="0">
              <a:buNone/>
              <a:defRPr sz="8924"/>
            </a:lvl7pPr>
            <a:lvl8pPr marL="14280185" indent="0">
              <a:buNone/>
              <a:defRPr sz="8924"/>
            </a:lvl8pPr>
            <a:lvl9pPr marL="16320211" indent="0">
              <a:buNone/>
              <a:defRPr sz="89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6027" y="9180195"/>
            <a:ext cx="13700878" cy="17007447"/>
          </a:xfrm>
        </p:spPr>
        <p:txBody>
          <a:bodyPr/>
          <a:lstStyle>
            <a:lvl1pPr marL="0" indent="0">
              <a:buNone/>
              <a:defRPr sz="7139"/>
            </a:lvl1pPr>
            <a:lvl2pPr marL="2040026" indent="0">
              <a:buNone/>
              <a:defRPr sz="6247"/>
            </a:lvl2pPr>
            <a:lvl3pPr marL="4080053" indent="0">
              <a:buNone/>
              <a:defRPr sz="5354"/>
            </a:lvl3pPr>
            <a:lvl4pPr marL="6120079" indent="0">
              <a:buNone/>
              <a:defRPr sz="4462"/>
            </a:lvl4pPr>
            <a:lvl5pPr marL="8160106" indent="0">
              <a:buNone/>
              <a:defRPr sz="4462"/>
            </a:lvl5pPr>
            <a:lvl6pPr marL="10200132" indent="0">
              <a:buNone/>
              <a:defRPr sz="4462"/>
            </a:lvl6pPr>
            <a:lvl7pPr marL="12240158" indent="0">
              <a:buNone/>
              <a:defRPr sz="4462"/>
            </a:lvl7pPr>
            <a:lvl8pPr marL="14280185" indent="0">
              <a:buNone/>
              <a:defRPr sz="4462"/>
            </a:lvl8pPr>
            <a:lvl9pPr marL="16320211" indent="0">
              <a:buNone/>
              <a:defRPr sz="44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1DB3-5501-4B73-BDC6-BDD3CEB2D681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0540-2143-4453-BBBE-9B6CBBF2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4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20494" y="1629208"/>
            <a:ext cx="36638925" cy="5914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94" y="8146007"/>
            <a:ext cx="36638925" cy="19415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20494" y="28362276"/>
            <a:ext cx="9557980" cy="162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F1DB3-5501-4B73-BDC6-BDD3CEB2D681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71471" y="28362276"/>
            <a:ext cx="14336971" cy="162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001439" y="28362276"/>
            <a:ext cx="9557980" cy="162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00540-2143-4453-BBBE-9B6CBBF2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88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080053" rtl="0" eaLnBrk="1" latinLnBrk="0" hangingPunct="1">
        <a:lnSpc>
          <a:spcPct val="90000"/>
        </a:lnSpc>
        <a:spcBef>
          <a:spcPct val="0"/>
        </a:spcBef>
        <a:buNone/>
        <a:defRPr sz="196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0013" indent="-1020013" algn="l" defTabSz="4080053" rtl="0" eaLnBrk="1" latinLnBrk="0" hangingPunct="1">
        <a:lnSpc>
          <a:spcPct val="90000"/>
        </a:lnSpc>
        <a:spcBef>
          <a:spcPts val="4462"/>
        </a:spcBef>
        <a:buFont typeface="Arial" panose="020B0604020202020204" pitchFamily="34" charset="0"/>
        <a:buChar char="•"/>
        <a:defRPr sz="12494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0" indent="-1020013" algn="l" defTabSz="4080053" rtl="0" eaLnBrk="1" latinLnBrk="0" hangingPunct="1">
        <a:lnSpc>
          <a:spcPct val="90000"/>
        </a:lnSpc>
        <a:spcBef>
          <a:spcPts val="2231"/>
        </a:spcBef>
        <a:buFont typeface="Arial" panose="020B0604020202020204" pitchFamily="34" charset="0"/>
        <a:buChar char="•"/>
        <a:defRPr sz="10709" kern="1200">
          <a:solidFill>
            <a:schemeClr val="tx1"/>
          </a:solidFill>
          <a:latin typeface="+mn-lt"/>
          <a:ea typeface="+mn-ea"/>
          <a:cs typeface="+mn-cs"/>
        </a:defRPr>
      </a:lvl2pPr>
      <a:lvl3pPr marL="5100066" indent="-1020013" algn="l" defTabSz="4080053" rtl="0" eaLnBrk="1" latinLnBrk="0" hangingPunct="1">
        <a:lnSpc>
          <a:spcPct val="90000"/>
        </a:lnSpc>
        <a:spcBef>
          <a:spcPts val="2231"/>
        </a:spcBef>
        <a:buFont typeface="Arial" panose="020B0604020202020204" pitchFamily="34" charset="0"/>
        <a:buChar char="•"/>
        <a:defRPr sz="8924" kern="1200">
          <a:solidFill>
            <a:schemeClr val="tx1"/>
          </a:solidFill>
          <a:latin typeface="+mn-lt"/>
          <a:ea typeface="+mn-ea"/>
          <a:cs typeface="+mn-cs"/>
        </a:defRPr>
      </a:lvl3pPr>
      <a:lvl4pPr marL="7140092" indent="-1020013" algn="l" defTabSz="4080053" rtl="0" eaLnBrk="1" latinLnBrk="0" hangingPunct="1">
        <a:lnSpc>
          <a:spcPct val="90000"/>
        </a:lnSpc>
        <a:spcBef>
          <a:spcPts val="2231"/>
        </a:spcBef>
        <a:buFont typeface="Arial" panose="020B0604020202020204" pitchFamily="34" charset="0"/>
        <a:buChar char="•"/>
        <a:defRPr sz="8032" kern="1200">
          <a:solidFill>
            <a:schemeClr val="tx1"/>
          </a:solidFill>
          <a:latin typeface="+mn-lt"/>
          <a:ea typeface="+mn-ea"/>
          <a:cs typeface="+mn-cs"/>
        </a:defRPr>
      </a:lvl4pPr>
      <a:lvl5pPr marL="9180119" indent="-1020013" algn="l" defTabSz="4080053" rtl="0" eaLnBrk="1" latinLnBrk="0" hangingPunct="1">
        <a:lnSpc>
          <a:spcPct val="90000"/>
        </a:lnSpc>
        <a:spcBef>
          <a:spcPts val="2231"/>
        </a:spcBef>
        <a:buFont typeface="Arial" panose="020B0604020202020204" pitchFamily="34" charset="0"/>
        <a:buChar char="•"/>
        <a:defRPr sz="8032" kern="1200">
          <a:solidFill>
            <a:schemeClr val="tx1"/>
          </a:solidFill>
          <a:latin typeface="+mn-lt"/>
          <a:ea typeface="+mn-ea"/>
          <a:cs typeface="+mn-cs"/>
        </a:defRPr>
      </a:lvl5pPr>
      <a:lvl6pPr marL="11220145" indent="-1020013" algn="l" defTabSz="4080053" rtl="0" eaLnBrk="1" latinLnBrk="0" hangingPunct="1">
        <a:lnSpc>
          <a:spcPct val="90000"/>
        </a:lnSpc>
        <a:spcBef>
          <a:spcPts val="2231"/>
        </a:spcBef>
        <a:buFont typeface="Arial" panose="020B0604020202020204" pitchFamily="34" charset="0"/>
        <a:buChar char="•"/>
        <a:defRPr sz="8032" kern="1200">
          <a:solidFill>
            <a:schemeClr val="tx1"/>
          </a:solidFill>
          <a:latin typeface="+mn-lt"/>
          <a:ea typeface="+mn-ea"/>
          <a:cs typeface="+mn-cs"/>
        </a:defRPr>
      </a:lvl6pPr>
      <a:lvl7pPr marL="13260172" indent="-1020013" algn="l" defTabSz="4080053" rtl="0" eaLnBrk="1" latinLnBrk="0" hangingPunct="1">
        <a:lnSpc>
          <a:spcPct val="90000"/>
        </a:lnSpc>
        <a:spcBef>
          <a:spcPts val="2231"/>
        </a:spcBef>
        <a:buFont typeface="Arial" panose="020B0604020202020204" pitchFamily="34" charset="0"/>
        <a:buChar char="•"/>
        <a:defRPr sz="8032" kern="1200">
          <a:solidFill>
            <a:schemeClr val="tx1"/>
          </a:solidFill>
          <a:latin typeface="+mn-lt"/>
          <a:ea typeface="+mn-ea"/>
          <a:cs typeface="+mn-cs"/>
        </a:defRPr>
      </a:lvl7pPr>
      <a:lvl8pPr marL="15300198" indent="-1020013" algn="l" defTabSz="4080053" rtl="0" eaLnBrk="1" latinLnBrk="0" hangingPunct="1">
        <a:lnSpc>
          <a:spcPct val="90000"/>
        </a:lnSpc>
        <a:spcBef>
          <a:spcPts val="2231"/>
        </a:spcBef>
        <a:buFont typeface="Arial" panose="020B0604020202020204" pitchFamily="34" charset="0"/>
        <a:buChar char="•"/>
        <a:defRPr sz="8032" kern="1200">
          <a:solidFill>
            <a:schemeClr val="tx1"/>
          </a:solidFill>
          <a:latin typeface="+mn-lt"/>
          <a:ea typeface="+mn-ea"/>
          <a:cs typeface="+mn-cs"/>
        </a:defRPr>
      </a:lvl8pPr>
      <a:lvl9pPr marL="17340224" indent="-1020013" algn="l" defTabSz="4080053" rtl="0" eaLnBrk="1" latinLnBrk="0" hangingPunct="1">
        <a:lnSpc>
          <a:spcPct val="90000"/>
        </a:lnSpc>
        <a:spcBef>
          <a:spcPts val="2231"/>
        </a:spcBef>
        <a:buFont typeface="Arial" panose="020B0604020202020204" pitchFamily="34" charset="0"/>
        <a:buChar char="•"/>
        <a:defRPr sz="80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80053" rtl="0" eaLnBrk="1" latinLnBrk="0" hangingPunct="1">
        <a:defRPr sz="8032" kern="1200">
          <a:solidFill>
            <a:schemeClr val="tx1"/>
          </a:solidFill>
          <a:latin typeface="+mn-lt"/>
          <a:ea typeface="+mn-ea"/>
          <a:cs typeface="+mn-cs"/>
        </a:defRPr>
      </a:lvl1pPr>
      <a:lvl2pPr marL="2040026" algn="l" defTabSz="4080053" rtl="0" eaLnBrk="1" latinLnBrk="0" hangingPunct="1">
        <a:defRPr sz="8032" kern="1200">
          <a:solidFill>
            <a:schemeClr val="tx1"/>
          </a:solidFill>
          <a:latin typeface="+mn-lt"/>
          <a:ea typeface="+mn-ea"/>
          <a:cs typeface="+mn-cs"/>
        </a:defRPr>
      </a:lvl2pPr>
      <a:lvl3pPr marL="4080053" algn="l" defTabSz="4080053" rtl="0" eaLnBrk="1" latinLnBrk="0" hangingPunct="1">
        <a:defRPr sz="8032" kern="1200">
          <a:solidFill>
            <a:schemeClr val="tx1"/>
          </a:solidFill>
          <a:latin typeface="+mn-lt"/>
          <a:ea typeface="+mn-ea"/>
          <a:cs typeface="+mn-cs"/>
        </a:defRPr>
      </a:lvl3pPr>
      <a:lvl4pPr marL="6120079" algn="l" defTabSz="4080053" rtl="0" eaLnBrk="1" latinLnBrk="0" hangingPunct="1">
        <a:defRPr sz="8032" kern="1200">
          <a:solidFill>
            <a:schemeClr val="tx1"/>
          </a:solidFill>
          <a:latin typeface="+mn-lt"/>
          <a:ea typeface="+mn-ea"/>
          <a:cs typeface="+mn-cs"/>
        </a:defRPr>
      </a:lvl4pPr>
      <a:lvl5pPr marL="8160106" algn="l" defTabSz="4080053" rtl="0" eaLnBrk="1" latinLnBrk="0" hangingPunct="1">
        <a:defRPr sz="8032" kern="1200">
          <a:solidFill>
            <a:schemeClr val="tx1"/>
          </a:solidFill>
          <a:latin typeface="+mn-lt"/>
          <a:ea typeface="+mn-ea"/>
          <a:cs typeface="+mn-cs"/>
        </a:defRPr>
      </a:lvl5pPr>
      <a:lvl6pPr marL="10200132" algn="l" defTabSz="4080053" rtl="0" eaLnBrk="1" latinLnBrk="0" hangingPunct="1">
        <a:defRPr sz="8032" kern="1200">
          <a:solidFill>
            <a:schemeClr val="tx1"/>
          </a:solidFill>
          <a:latin typeface="+mn-lt"/>
          <a:ea typeface="+mn-ea"/>
          <a:cs typeface="+mn-cs"/>
        </a:defRPr>
      </a:lvl6pPr>
      <a:lvl7pPr marL="12240158" algn="l" defTabSz="4080053" rtl="0" eaLnBrk="1" latinLnBrk="0" hangingPunct="1">
        <a:defRPr sz="8032" kern="1200">
          <a:solidFill>
            <a:schemeClr val="tx1"/>
          </a:solidFill>
          <a:latin typeface="+mn-lt"/>
          <a:ea typeface="+mn-ea"/>
          <a:cs typeface="+mn-cs"/>
        </a:defRPr>
      </a:lvl7pPr>
      <a:lvl8pPr marL="14280185" algn="l" defTabSz="4080053" rtl="0" eaLnBrk="1" latinLnBrk="0" hangingPunct="1">
        <a:defRPr sz="8032" kern="1200">
          <a:solidFill>
            <a:schemeClr val="tx1"/>
          </a:solidFill>
          <a:latin typeface="+mn-lt"/>
          <a:ea typeface="+mn-ea"/>
          <a:cs typeface="+mn-cs"/>
        </a:defRPr>
      </a:lvl8pPr>
      <a:lvl9pPr marL="16320211" algn="l" defTabSz="4080053" rtl="0" eaLnBrk="1" latinLnBrk="0" hangingPunct="1">
        <a:defRPr sz="80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bbon: Tilted Down 3">
            <a:extLst>
              <a:ext uri="{FF2B5EF4-FFF2-40B4-BE49-F238E27FC236}">
                <a16:creationId xmlns:a16="http://schemas.microsoft.com/office/drawing/2014/main" id="{1310038C-A5B0-428F-8A3A-1143B080CBA6}"/>
              </a:ext>
            </a:extLst>
          </p:cNvPr>
          <p:cNvSpPr/>
          <p:nvPr/>
        </p:nvSpPr>
        <p:spPr>
          <a:xfrm>
            <a:off x="1863711" y="1245568"/>
            <a:ext cx="38752491" cy="2436306"/>
          </a:xfrm>
          <a:prstGeom prst="ribbon">
            <a:avLst>
              <a:gd name="adj1" fmla="val 16667"/>
              <a:gd name="adj2" fmla="val 73576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591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A0 Poster for Printing on Paper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F95DA4-1277-455A-BCBC-7FAF1A77D663}"/>
              </a:ext>
            </a:extLst>
          </p:cNvPr>
          <p:cNvSpPr/>
          <p:nvPr/>
        </p:nvSpPr>
        <p:spPr>
          <a:xfrm>
            <a:off x="1863710" y="4747758"/>
            <a:ext cx="13249000" cy="47964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396" dirty="0"/>
              <a:t>This type of poster has to present everything at once.</a:t>
            </a:r>
          </a:p>
          <a:p>
            <a:pPr algn="ctr"/>
            <a:r>
              <a:rPr lang="en-GB" sz="4396" dirty="0"/>
              <a:t>It has to provide an order to the content.</a:t>
            </a:r>
          </a:p>
          <a:p>
            <a:pPr algn="ctr"/>
            <a:r>
              <a:rPr lang="en-GB" sz="4396" dirty="0"/>
              <a:t>It does not use animation or transitions.</a:t>
            </a:r>
          </a:p>
          <a:p>
            <a:pPr algn="ctr"/>
            <a:r>
              <a:rPr lang="en-GB" sz="4396" dirty="0"/>
              <a:t>This is the traditional poster you see at conferences.</a:t>
            </a:r>
          </a:p>
          <a:p>
            <a:pPr algn="ctr"/>
            <a:r>
              <a:rPr lang="en-GB" sz="4396" dirty="0"/>
              <a:t>You can use a range of visual presentation devices...</a:t>
            </a:r>
          </a:p>
          <a:p>
            <a:pPr algn="ctr"/>
            <a:r>
              <a:rPr lang="en-GB" sz="4396" dirty="0"/>
              <a:t>…and pictures help to break up the text.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BFAA5E48-849A-4F27-968B-4A98C52AB222}"/>
              </a:ext>
            </a:extLst>
          </p:cNvPr>
          <p:cNvSpPr/>
          <p:nvPr/>
        </p:nvSpPr>
        <p:spPr>
          <a:xfrm>
            <a:off x="3383509" y="9544236"/>
            <a:ext cx="2086207" cy="304538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798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6F78777B-35FC-4953-8A2D-421366A89D1D}"/>
              </a:ext>
            </a:extLst>
          </p:cNvPr>
          <p:cNvSpPr/>
          <p:nvPr/>
        </p:nvSpPr>
        <p:spPr>
          <a:xfrm>
            <a:off x="11244017" y="9544236"/>
            <a:ext cx="2086207" cy="304538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798"/>
          </a:p>
        </p:txBody>
      </p:sp>
      <p:pic>
        <p:nvPicPr>
          <p:cNvPr id="9" name="Picture 8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2BE1B95F-3FCF-453A-8EF2-8099DB1D4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711" y="12589618"/>
            <a:ext cx="5133299" cy="5395363"/>
          </a:xfrm>
          <a:prstGeom prst="rect">
            <a:avLst/>
          </a:prstGeom>
        </p:spPr>
      </p:pic>
      <p:pic>
        <p:nvPicPr>
          <p:cNvPr id="11" name="Picture 10" descr="A picture containing text, book, photo&#10;&#10;Description automatically generated">
            <a:extLst>
              <a:ext uri="{FF2B5EF4-FFF2-40B4-BE49-F238E27FC236}">
                <a16:creationId xmlns:a16="http://schemas.microsoft.com/office/drawing/2014/main" id="{92184D8A-2A51-4523-BF44-295C0EA30F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025" y="12589618"/>
            <a:ext cx="5643686" cy="5395363"/>
          </a:xfrm>
          <a:prstGeom prst="rect">
            <a:avLst/>
          </a:prstGeom>
        </p:spPr>
      </p:pic>
      <p:sp>
        <p:nvSpPr>
          <p:cNvPr id="13" name="Arrow: Down 12">
            <a:extLst>
              <a:ext uri="{FF2B5EF4-FFF2-40B4-BE49-F238E27FC236}">
                <a16:creationId xmlns:a16="http://schemas.microsoft.com/office/drawing/2014/main" id="{FEC5381D-9529-4B86-8730-0660EE60AD0B}"/>
              </a:ext>
            </a:extLst>
          </p:cNvPr>
          <p:cNvSpPr/>
          <p:nvPr/>
        </p:nvSpPr>
        <p:spPr>
          <a:xfrm>
            <a:off x="3383509" y="17980185"/>
            <a:ext cx="2086207" cy="304538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798" dirty="0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BDB63D88-7E50-4CD4-A408-F15D72382FF1}"/>
              </a:ext>
            </a:extLst>
          </p:cNvPr>
          <p:cNvSpPr/>
          <p:nvPr/>
        </p:nvSpPr>
        <p:spPr>
          <a:xfrm>
            <a:off x="11244017" y="17980185"/>
            <a:ext cx="2086207" cy="304538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798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F165B50-378B-4C50-8938-209B16077A8A}"/>
              </a:ext>
            </a:extLst>
          </p:cNvPr>
          <p:cNvSpPr/>
          <p:nvPr/>
        </p:nvSpPr>
        <p:spPr>
          <a:xfrm>
            <a:off x="1863710" y="21082469"/>
            <a:ext cx="13249000" cy="229307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594" i="1" dirty="0"/>
              <a:t>Which together indicate that …</a:t>
            </a: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07EE22E4-F9EC-4921-A4A2-A411C7B29D28}"/>
              </a:ext>
            </a:extLst>
          </p:cNvPr>
          <p:cNvSpPr/>
          <p:nvPr/>
        </p:nvSpPr>
        <p:spPr>
          <a:xfrm>
            <a:off x="7441360" y="23375548"/>
            <a:ext cx="2086207" cy="304538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798"/>
          </a:p>
        </p:txBody>
      </p:sp>
      <p:pic>
        <p:nvPicPr>
          <p:cNvPr id="18" name="Picture 17" descr="A picture containing text&#10;&#10;Description automatically generated">
            <a:extLst>
              <a:ext uri="{FF2B5EF4-FFF2-40B4-BE49-F238E27FC236}">
                <a16:creationId xmlns:a16="http://schemas.microsoft.com/office/drawing/2014/main" id="{FDCC5744-8617-437B-95E2-C758537307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370" y="26473037"/>
            <a:ext cx="11053680" cy="3297682"/>
          </a:xfrm>
          <a:prstGeom prst="rect">
            <a:avLst/>
          </a:prstGeom>
        </p:spPr>
      </p:pic>
      <p:sp>
        <p:nvSpPr>
          <p:cNvPr id="19" name="Arrow: Right 18">
            <a:extLst>
              <a:ext uri="{FF2B5EF4-FFF2-40B4-BE49-F238E27FC236}">
                <a16:creationId xmlns:a16="http://schemas.microsoft.com/office/drawing/2014/main" id="{099BE676-EDD2-47C7-84E2-6B662C288E1F}"/>
              </a:ext>
            </a:extLst>
          </p:cNvPr>
          <p:cNvSpPr/>
          <p:nvPr/>
        </p:nvSpPr>
        <p:spPr>
          <a:xfrm>
            <a:off x="14015050" y="27078774"/>
            <a:ext cx="5606298" cy="2086207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798"/>
          </a:p>
        </p:txBody>
      </p:sp>
      <p:sp>
        <p:nvSpPr>
          <p:cNvPr id="21" name="Arrow: Up 20">
            <a:extLst>
              <a:ext uri="{FF2B5EF4-FFF2-40B4-BE49-F238E27FC236}">
                <a16:creationId xmlns:a16="http://schemas.microsoft.com/office/drawing/2014/main" id="{11176007-28B3-41DD-BB79-F205E5594687}"/>
              </a:ext>
            </a:extLst>
          </p:cNvPr>
          <p:cNvSpPr/>
          <p:nvPr/>
        </p:nvSpPr>
        <p:spPr>
          <a:xfrm>
            <a:off x="20196853" y="8764606"/>
            <a:ext cx="2086207" cy="18026416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798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CBCC5E81-BDDB-4687-92EF-2CC186261360}"/>
              </a:ext>
            </a:extLst>
          </p:cNvPr>
          <p:cNvSpPr/>
          <p:nvPr/>
        </p:nvSpPr>
        <p:spPr>
          <a:xfrm>
            <a:off x="19621347" y="26503269"/>
            <a:ext cx="3237218" cy="3237218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796" dirty="0"/>
              <a:t>Leading to…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3BA460AB-9DA2-434E-9051-3068B1683DA5}"/>
              </a:ext>
            </a:extLst>
          </p:cNvPr>
          <p:cNvSpPr/>
          <p:nvPr/>
        </p:nvSpPr>
        <p:spPr>
          <a:xfrm>
            <a:off x="22712952" y="6102893"/>
            <a:ext cx="4654250" cy="2086207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798"/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20E921DC-1A6B-4D3D-B7BA-9222FAE68D15}"/>
              </a:ext>
            </a:extLst>
          </p:cNvPr>
          <p:cNvSpPr/>
          <p:nvPr/>
        </p:nvSpPr>
        <p:spPr>
          <a:xfrm>
            <a:off x="19621347" y="5527388"/>
            <a:ext cx="3237218" cy="3237218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796" dirty="0"/>
              <a:t>A new way of working</a:t>
            </a:r>
          </a:p>
        </p:txBody>
      </p:sp>
      <p:pic>
        <p:nvPicPr>
          <p:cNvPr id="25" name="Picture 2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6DEC530C-38C4-412F-BABC-C85052BE741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8" r="2011" b="2372"/>
          <a:stretch/>
        </p:blipFill>
        <p:spPr>
          <a:xfrm>
            <a:off x="25285596" y="16091807"/>
            <a:ext cx="6216943" cy="4615658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B38D3331-BF72-4E4D-BB81-0A99E2BCDAED}"/>
              </a:ext>
            </a:extLst>
          </p:cNvPr>
          <p:cNvSpPr/>
          <p:nvPr/>
        </p:nvSpPr>
        <p:spPr>
          <a:xfrm>
            <a:off x="27367202" y="4747758"/>
            <a:ext cx="13249000" cy="829866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sz="4396" dirty="0"/>
              <a:t>If you really need vast acres of text then you can break it up with </a:t>
            </a:r>
            <a:r>
              <a:rPr lang="en-GB" sz="4396" b="1" dirty="0">
                <a:solidFill>
                  <a:srgbClr val="CC00CC"/>
                </a:solidFill>
              </a:rPr>
              <a:t>colour</a:t>
            </a:r>
            <a:r>
              <a:rPr lang="en-GB" sz="4396" dirty="0"/>
              <a:t>, </a:t>
            </a:r>
            <a:r>
              <a:rPr lang="en-GB" sz="4396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emphasis</a:t>
            </a:r>
            <a:r>
              <a:rPr lang="en-GB" sz="4396" dirty="0"/>
              <a:t>, or even </a:t>
            </a:r>
            <a:r>
              <a:rPr lang="en-GB" sz="3197" dirty="0">
                <a:latin typeface="Goudy Stout" panose="0202090407030B020401" pitchFamily="18" charset="0"/>
              </a:rPr>
              <a:t>fonts</a:t>
            </a:r>
            <a:r>
              <a:rPr lang="en-GB" sz="4396" dirty="0"/>
              <a:t>. A good poster does need to explain itself, but it does not need to contain the same information as an essay.</a:t>
            </a:r>
          </a:p>
          <a:p>
            <a:pPr algn="just"/>
            <a:r>
              <a:rPr lang="en-GB" sz="4396" dirty="0"/>
              <a:t>Remember the key questions you need to keep asking  yourself as you prepare your poster:</a:t>
            </a:r>
          </a:p>
          <a:p>
            <a:pPr marL="1065840" indent="-1065840" algn="just">
              <a:buFont typeface="Wingdings" panose="05000000000000000000" pitchFamily="2" charset="2"/>
              <a:buChar char=""/>
            </a:pPr>
            <a:r>
              <a:rPr lang="en-GB" sz="4396" b="1" dirty="0">
                <a:solidFill>
                  <a:schemeClr val="bg1"/>
                </a:solidFill>
              </a:rPr>
              <a:t>WHO</a:t>
            </a:r>
            <a:r>
              <a:rPr lang="en-GB" sz="4396" dirty="0"/>
              <a:t> is this poster for?</a:t>
            </a:r>
          </a:p>
          <a:p>
            <a:pPr marL="1065840" indent="-1065840" algn="just">
              <a:buFont typeface="Wingdings" panose="05000000000000000000" pitchFamily="2" charset="2"/>
              <a:buChar char=""/>
            </a:pPr>
            <a:r>
              <a:rPr lang="en-GB" sz="4396" b="1" dirty="0">
                <a:solidFill>
                  <a:schemeClr val="bg1"/>
                </a:solidFill>
              </a:rPr>
              <a:t>WHAT</a:t>
            </a:r>
            <a:r>
              <a:rPr lang="en-GB" sz="4396" dirty="0"/>
              <a:t> is the poster intended to show?</a:t>
            </a:r>
          </a:p>
          <a:p>
            <a:pPr marL="1065840" indent="-1065840" algn="just">
              <a:buFont typeface="Wingdings" panose="05000000000000000000" pitchFamily="2" charset="2"/>
              <a:buChar char=""/>
            </a:pPr>
            <a:r>
              <a:rPr lang="en-GB" sz="4396" b="1" dirty="0">
                <a:solidFill>
                  <a:schemeClr val="bg1"/>
                </a:solidFill>
              </a:rPr>
              <a:t>HOW</a:t>
            </a:r>
            <a:r>
              <a:rPr lang="en-GB" sz="4396" dirty="0"/>
              <a:t> can I best present the WHAT to the WHO?</a:t>
            </a:r>
          </a:p>
          <a:p>
            <a:pPr marL="1065840" indent="-1065840" algn="just">
              <a:buFont typeface="Wingdings" panose="05000000000000000000" pitchFamily="2" charset="2"/>
              <a:buChar char=""/>
            </a:pPr>
            <a:r>
              <a:rPr lang="en-GB" sz="4396" b="1" dirty="0">
                <a:solidFill>
                  <a:schemeClr val="bg1"/>
                </a:solidFill>
              </a:rPr>
              <a:t>WHY</a:t>
            </a:r>
            <a:r>
              <a:rPr lang="en-GB" sz="4396" dirty="0"/>
              <a:t> am I producing this poster in this way?</a:t>
            </a:r>
          </a:p>
          <a:p>
            <a:pPr algn="just"/>
            <a:r>
              <a:rPr lang="en-GB" sz="4396" dirty="0"/>
              <a:t>(… and don’t forget WHEN and WHERE you will be presenting.)</a:t>
            </a: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47618186-E018-4281-87B4-B546942B5C5A}"/>
              </a:ext>
            </a:extLst>
          </p:cNvPr>
          <p:cNvSpPr/>
          <p:nvPr/>
        </p:nvSpPr>
        <p:spPr>
          <a:xfrm>
            <a:off x="27367201" y="13046425"/>
            <a:ext cx="2086207" cy="304538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798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D1F01F38-28D1-4BC2-86F7-1876999C72C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0320" y="16091807"/>
            <a:ext cx="5386520" cy="4615658"/>
          </a:xfrm>
          <a:prstGeom prst="rect">
            <a:avLst/>
          </a:prstGeom>
        </p:spPr>
      </p:pic>
      <p:pic>
        <p:nvPicPr>
          <p:cNvPr id="31" name="Picture 30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D21654C5-CF20-4CB9-AA8A-ADE4EEAF219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8601" y="16091807"/>
            <a:ext cx="4615658" cy="4615658"/>
          </a:xfrm>
          <a:prstGeom prst="rect">
            <a:avLst/>
          </a:prstGeom>
        </p:spPr>
      </p:pic>
      <p:sp>
        <p:nvSpPr>
          <p:cNvPr id="32" name="Arrow: Down 31">
            <a:extLst>
              <a:ext uri="{FF2B5EF4-FFF2-40B4-BE49-F238E27FC236}">
                <a16:creationId xmlns:a16="http://schemas.microsoft.com/office/drawing/2014/main" id="{CAE2A0E3-F329-4DBE-BF13-6E64E40931E2}"/>
              </a:ext>
            </a:extLst>
          </p:cNvPr>
          <p:cNvSpPr/>
          <p:nvPr/>
        </p:nvSpPr>
        <p:spPr>
          <a:xfrm>
            <a:off x="32943327" y="13046425"/>
            <a:ext cx="2086207" cy="304538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798"/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7663B934-43C2-40D5-BBD7-D9AD2F81EDD7}"/>
              </a:ext>
            </a:extLst>
          </p:cNvPr>
          <p:cNvSpPr/>
          <p:nvPr/>
        </p:nvSpPr>
        <p:spPr>
          <a:xfrm>
            <a:off x="38085988" y="13046425"/>
            <a:ext cx="2086207" cy="304538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798"/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845FA895-4447-4517-AA82-C1BF1937184D}"/>
              </a:ext>
            </a:extLst>
          </p:cNvPr>
          <p:cNvSpPr/>
          <p:nvPr/>
        </p:nvSpPr>
        <p:spPr>
          <a:xfrm>
            <a:off x="27367201" y="20707465"/>
            <a:ext cx="2086207" cy="304538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798"/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A1CB4318-57AB-4278-867D-A6D281826077}"/>
              </a:ext>
            </a:extLst>
          </p:cNvPr>
          <p:cNvSpPr/>
          <p:nvPr/>
        </p:nvSpPr>
        <p:spPr>
          <a:xfrm>
            <a:off x="32942409" y="20707465"/>
            <a:ext cx="2086207" cy="304538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798"/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032F59C6-D865-4207-9222-1E1605028E1F}"/>
              </a:ext>
            </a:extLst>
          </p:cNvPr>
          <p:cNvSpPr/>
          <p:nvPr/>
        </p:nvSpPr>
        <p:spPr>
          <a:xfrm>
            <a:off x="38085988" y="20707465"/>
            <a:ext cx="2086207" cy="304538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798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B892B08D-430F-468C-9075-C405989B4F5A}"/>
              </a:ext>
            </a:extLst>
          </p:cNvPr>
          <p:cNvSpPr/>
          <p:nvPr/>
        </p:nvSpPr>
        <p:spPr>
          <a:xfrm>
            <a:off x="27361013" y="23793091"/>
            <a:ext cx="13249000" cy="229307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594" i="1" dirty="0"/>
              <a:t>… And before you know it you have the beginnings of a poster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A13299A-6506-4B3C-B395-8F79099D9781}"/>
              </a:ext>
            </a:extLst>
          </p:cNvPr>
          <p:cNvSpPr/>
          <p:nvPr/>
        </p:nvSpPr>
        <p:spPr>
          <a:xfrm>
            <a:off x="25285597" y="27122850"/>
            <a:ext cx="16571244" cy="261763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396" b="1" dirty="0">
                <a:solidFill>
                  <a:srgbClr val="7030A0"/>
                </a:solidFill>
              </a:rPr>
              <a:t>Remember your references:</a:t>
            </a:r>
          </a:p>
          <a:p>
            <a:pPr algn="ctr"/>
            <a:r>
              <a:rPr lang="en-GB" sz="4396" dirty="0"/>
              <a:t>Doug Lowe (2019). </a:t>
            </a:r>
            <a:r>
              <a:rPr lang="en-GB" sz="4396" i="1" dirty="0"/>
              <a:t>PowerPoint 2019 for Dummies</a:t>
            </a:r>
            <a:r>
              <a:rPr lang="en-GB" sz="4396" dirty="0"/>
              <a:t>. John Wiley &amp; Sons: Hoboken, NJ, USA.  </a:t>
            </a:r>
          </a:p>
        </p:txBody>
      </p:sp>
    </p:spTree>
    <p:extLst>
      <p:ext uri="{BB962C8B-B14F-4D97-AF65-F5344CB8AC3E}">
        <p14:creationId xmlns:p14="http://schemas.microsoft.com/office/powerpoint/2010/main" val="2648533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225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</vt:lpstr>
      <vt:lpstr>Goudy Stout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Edwardes</dc:creator>
  <cp:lastModifiedBy>Martin Edwardes</cp:lastModifiedBy>
  <cp:revision>14</cp:revision>
  <dcterms:created xsi:type="dcterms:W3CDTF">2019-09-18T12:43:00Z</dcterms:created>
  <dcterms:modified xsi:type="dcterms:W3CDTF">2019-09-25T10:01:00Z</dcterms:modified>
</cp:coreProperties>
</file>