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08A5-5141-4AC7-B5F9-447C48353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PowerPoint Poster for Kiosk Display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36B0C-EED6-48F9-BB71-57944F27C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6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it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4D81-5143-4C07-98FF-A201E10E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type of poster must present everything in sequence.</a:t>
            </a:r>
          </a:p>
          <a:p>
            <a:r>
              <a:rPr lang="en-US" dirty="0"/>
              <a:t>It must provide an order to the content.</a:t>
            </a:r>
          </a:p>
          <a:p>
            <a:r>
              <a:rPr lang="en-US" dirty="0"/>
              <a:t>It uses separate slides, animation and transition to establish order.</a:t>
            </a:r>
          </a:p>
          <a:p>
            <a:r>
              <a:rPr lang="en-US" dirty="0"/>
              <a:t>It also uses </a:t>
            </a:r>
            <a:r>
              <a:rPr lang="en-US" i="1" dirty="0"/>
              <a:t>auto advance</a:t>
            </a:r>
            <a:r>
              <a:rPr lang="en-US" dirty="0"/>
              <a:t> and </a:t>
            </a:r>
            <a:r>
              <a:rPr lang="en-US" i="1" dirty="0"/>
              <a:t>continuous loop</a:t>
            </a:r>
            <a:r>
              <a:rPr lang="en-US" dirty="0"/>
              <a:t>. </a:t>
            </a:r>
          </a:p>
          <a:p>
            <a:r>
              <a:rPr lang="en-US" dirty="0"/>
              <a:t>This is the traditional poster you see at conferences, but it is presented electronically.</a:t>
            </a:r>
          </a:p>
          <a:p>
            <a:r>
              <a:rPr lang="en-US" dirty="0"/>
              <a:t>It can be presented on an ordinary PC, laptop, or tablet.</a:t>
            </a:r>
          </a:p>
          <a:p>
            <a:r>
              <a:rPr lang="en-US" dirty="0"/>
              <a:t>Pictures should be used to help break up the text.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5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Pictures can be used to add interest</a:t>
            </a:r>
          </a:p>
        </p:txBody>
      </p:sp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81B65D0-4818-46B6-A202-140D663CF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34" y="1667068"/>
            <a:ext cx="4623936" cy="4860000"/>
          </a:xfrm>
          <a:prstGeom prst="rect">
            <a:avLst/>
          </a:prstGeom>
        </p:spPr>
      </p:pic>
      <p:pic>
        <p:nvPicPr>
          <p:cNvPr id="7" name="Picture 6" descr="A picture containing text, book, photo&#10;&#10;Description automatically generated">
            <a:extLst>
              <a:ext uri="{FF2B5EF4-FFF2-40B4-BE49-F238E27FC236}">
                <a16:creationId xmlns:a16="http://schemas.microsoft.com/office/drawing/2014/main" id="{ECFE73F1-46B4-42D1-B2BF-CBD04D454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357" y="1667068"/>
            <a:ext cx="5083684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9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together indicate that …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F789F6-A8ED-47E0-92CF-D5926C899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09" y="2438548"/>
            <a:ext cx="10510293" cy="31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1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Leading to a new way of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4D81-5143-4C07-98FF-A201E10E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really need vast acres of text then you can break it up with </a:t>
            </a:r>
            <a:r>
              <a:rPr lang="en-US" b="1" dirty="0" err="1">
                <a:solidFill>
                  <a:srgbClr val="CC00CC"/>
                </a:solidFill>
              </a:rPr>
              <a:t>colour</a:t>
            </a:r>
            <a:r>
              <a:rPr lang="en-US" dirty="0"/>
              <a:t>,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</a:t>
            </a:r>
            <a:r>
              <a:rPr lang="en-US" dirty="0"/>
              <a:t>, or even </a:t>
            </a:r>
            <a:r>
              <a:rPr lang="en-US" sz="2800" b="1" dirty="0">
                <a:latin typeface="Edwardian Script ITC" panose="030303020407070D0804" pitchFamily="66" charset="0"/>
              </a:rPr>
              <a:t>fonts</a:t>
            </a:r>
            <a:r>
              <a:rPr lang="en-US" dirty="0"/>
              <a:t>. A good poster does need to explain itself, but it does not need to contain the same information as an essay.</a:t>
            </a:r>
          </a:p>
          <a:p>
            <a:r>
              <a:rPr lang="en-US" dirty="0"/>
              <a:t>Remember the key questions you need to keep asking  yourself as you prepare your poster:</a:t>
            </a:r>
          </a:p>
          <a:p>
            <a:pPr lvl="1"/>
            <a:r>
              <a:rPr lang="en-US" dirty="0"/>
              <a:t>WHO is this poster for?</a:t>
            </a:r>
          </a:p>
          <a:p>
            <a:pPr lvl="1"/>
            <a:r>
              <a:rPr lang="en-US" dirty="0"/>
              <a:t>WHAT is the poster intended to show?</a:t>
            </a:r>
          </a:p>
          <a:p>
            <a:pPr lvl="1"/>
            <a:r>
              <a:rPr lang="en-US" dirty="0"/>
              <a:t>HOW can I best present the WHAT to the WHO?</a:t>
            </a:r>
          </a:p>
          <a:p>
            <a:pPr lvl="1"/>
            <a:r>
              <a:rPr lang="en-US" dirty="0"/>
              <a:t>WHY am I producing this poster in this way?</a:t>
            </a:r>
          </a:p>
          <a:p>
            <a:r>
              <a:rPr lang="en-US" dirty="0"/>
              <a:t>(… and don’t forget WHEN and WHERE you will be presenting.)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88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together indicate that …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B1ECCA7-4234-444A-8D38-02FCBD5918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8" r="2011" b="2372"/>
          <a:stretch/>
        </p:blipFill>
        <p:spPr>
          <a:xfrm>
            <a:off x="787747" y="1542355"/>
            <a:ext cx="4776353" cy="3546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4E95D5-B990-4971-A1C6-D099157E9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68" y="1542356"/>
            <a:ext cx="4138355" cy="3546117"/>
          </a:xfrm>
          <a:prstGeom prst="rect">
            <a:avLst/>
          </a:prstGeom>
        </p:spPr>
      </p:pic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5DCB3C8E-2CEA-41A4-9C8F-C1FCA35CBB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43" y="3179942"/>
            <a:ext cx="3546117" cy="354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9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08A5-5141-4AC7-B5F9-447C48353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322627" cy="240574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… And before you know it you have the beginnings of a poster</a:t>
            </a:r>
          </a:p>
        </p:txBody>
      </p:sp>
    </p:spTree>
    <p:extLst>
      <p:ext uri="{BB962C8B-B14F-4D97-AF65-F5344CB8AC3E}">
        <p14:creationId xmlns:p14="http://schemas.microsoft.com/office/powerpoint/2010/main" val="259972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FA2E-FCD7-4C4F-B4E5-389EC37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your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4D81-5143-4C07-98FF-A201E10E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Doug Lowe (2019). </a:t>
            </a:r>
            <a:r>
              <a:rPr lang="en-US" i="1" dirty="0"/>
              <a:t>PowerPoint 2019 for Dummies</a:t>
            </a:r>
            <a:r>
              <a:rPr lang="en-US" dirty="0"/>
              <a:t>. John Wiley &amp; Sons: Hoboken, NJ, USA.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88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259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Edwardian Script ITC</vt:lpstr>
      <vt:lpstr>Wingdings 3</vt:lpstr>
      <vt:lpstr>Wisp</vt:lpstr>
      <vt:lpstr>PowerPoint Poster for Kiosk Display</vt:lpstr>
      <vt:lpstr>What it does</vt:lpstr>
      <vt:lpstr>Pictures can be used to add interest</vt:lpstr>
      <vt:lpstr>Which together indicate that …</vt:lpstr>
      <vt:lpstr>Leading to a new way of working</vt:lpstr>
      <vt:lpstr>Which together indicate that …</vt:lpstr>
      <vt:lpstr>… And before you know it you have the beginnings of a poster</vt:lpstr>
      <vt:lpstr>Remember your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Poster for Kiosk Display</dc:title>
  <dc:creator>Martin Edwardes</dc:creator>
  <cp:lastModifiedBy>Martin Edwardes</cp:lastModifiedBy>
  <cp:revision>4</cp:revision>
  <dcterms:created xsi:type="dcterms:W3CDTF">2019-09-18T14:54:13Z</dcterms:created>
  <dcterms:modified xsi:type="dcterms:W3CDTF">2019-09-18T15:24:17Z</dcterms:modified>
</cp:coreProperties>
</file>